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81" r:id="rId4"/>
    <p:sldId id="274" r:id="rId5"/>
    <p:sldId id="275" r:id="rId6"/>
    <p:sldId id="269" r:id="rId7"/>
    <p:sldId id="264" r:id="rId8"/>
    <p:sldId id="276" r:id="rId9"/>
    <p:sldId id="277" r:id="rId10"/>
    <p:sldId id="261" r:id="rId11"/>
    <p:sldId id="279" r:id="rId12"/>
    <p:sldId id="280" r:id="rId13"/>
    <p:sldId id="282" r:id="rId14"/>
    <p:sldId id="283" r:id="rId15"/>
  </p:sldIdLst>
  <p:sldSz cx="9144000" cy="6858000" type="screen4x3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76818A"/>
    <a:srgbClr val="5C68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7816" autoAdjust="0"/>
  </p:normalViewPr>
  <p:slideViewPr>
    <p:cSldViewPr snapToGrid="0">
      <p:cViewPr varScale="1">
        <p:scale>
          <a:sx n="111" d="100"/>
          <a:sy n="111" d="100"/>
        </p:scale>
        <p:origin x="165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5823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0694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9492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5275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949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155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1178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144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8440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9867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2246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C7C89-E8C2-4A1D-97DD-AE90934DC7E4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96A69-24B4-4C3A-BE33-3FD0ABF09B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5323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46185" y="1661746"/>
            <a:ext cx="86252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1430"/>
                <a:solidFill>
                  <a:srgbClr val="FFC000"/>
                </a:solidFill>
                <a:effectLst>
                  <a:outerShdw blurRad="774700" dist="2184400" dir="138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Дворовая территория по адресу: </a:t>
            </a:r>
            <a:br>
              <a:rPr lang="ru-RU" sz="2800" b="1" dirty="0" smtClean="0">
                <a:ln w="11430"/>
                <a:solidFill>
                  <a:srgbClr val="FFC000"/>
                </a:solidFill>
                <a:effectLst>
                  <a:outerShdw blurRad="774700" dist="2184400" dir="138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err="1" smtClean="0">
                <a:ln w="11430"/>
                <a:solidFill>
                  <a:srgbClr val="FFC000"/>
                </a:solidFill>
                <a:effectLst>
                  <a:outerShdw blurRad="774700" dist="2184400" dir="138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г.Томск</a:t>
            </a:r>
            <a:r>
              <a:rPr lang="ru-RU" sz="2800" b="1" dirty="0" smtClean="0">
                <a:ln w="11430"/>
                <a:solidFill>
                  <a:srgbClr val="FFC000"/>
                </a:solidFill>
                <a:effectLst>
                  <a:outerShdw blurRad="774700" dist="2184400" dir="1380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ул. Дальне-Ключевская, д. 16а, 16б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3599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38510" y="237393"/>
            <a:ext cx="5127221" cy="1336430"/>
          </a:xfrm>
        </p:spPr>
        <p:txBody>
          <a:bodyPr>
            <a:noAutofit/>
          </a:bodyPr>
          <a:lstStyle/>
          <a:p>
            <a:pPr lvl="0"/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Ситуационная схема</a:t>
            </a:r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3600" b="1" dirty="0">
              <a:ln w="29210">
                <a:solidFill>
                  <a:schemeClr val="accent2">
                    <a:lumMod val="75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152400" y="1060705"/>
            <a:ext cx="6549390" cy="37490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b="1" dirty="0" smtClean="0">
              <a:solidFill>
                <a:srgbClr val="5C6877"/>
              </a:solidFill>
              <a:latin typeface="+mn-lt"/>
            </a:endParaRPr>
          </a:p>
          <a:p>
            <a:endParaRPr lang="ru-RU" sz="2800" b="1" dirty="0" smtClean="0">
              <a:solidFill>
                <a:srgbClr val="5C6877"/>
              </a:solidFill>
              <a:latin typeface="+mn-lt"/>
            </a:endParaRPr>
          </a:p>
          <a:p>
            <a:endParaRPr lang="ru-RU" sz="2800" b="1" dirty="0" smtClean="0">
              <a:solidFill>
                <a:srgbClr val="5C6877"/>
              </a:solidFill>
              <a:latin typeface="+mn-lt"/>
            </a:endParaRPr>
          </a:p>
          <a:p>
            <a:endParaRPr lang="ru-RU" sz="2800" b="1" dirty="0" smtClean="0">
              <a:solidFill>
                <a:srgbClr val="5C6877"/>
              </a:solidFill>
              <a:latin typeface="+mn-lt"/>
            </a:endParaRPr>
          </a:p>
          <a:p>
            <a:endParaRPr lang="ru-RU" sz="2800" b="1" dirty="0" smtClean="0">
              <a:solidFill>
                <a:srgbClr val="5C6877"/>
              </a:solidFill>
              <a:latin typeface="+mn-lt"/>
            </a:endParaRPr>
          </a:p>
          <a:p>
            <a:endParaRPr lang="ru-RU" sz="2800" b="1" dirty="0" smtClean="0">
              <a:solidFill>
                <a:srgbClr val="5C6877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3305" y="1060705"/>
            <a:ext cx="5853083" cy="516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13038" y="1380393"/>
            <a:ext cx="8377881" cy="465113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/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Цель проекта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: «Формирование комфортной городской среды» - благоустройство дворовой территории при активном участии заинтересованных лиц в реализации мероприятий по благоустройству.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целях улучшения условий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проживания (создание дополнительных парковочных мест), развития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массовой физической культуры и спорта, а также реализации потенциала молодёжи, собственниками многоквартирных домов по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адресу: г. Томск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ул. Дальне-Ключевская,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д.16а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16б было принято решение об участии в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программе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«Формирование современной городской среды». Это решение поддержали 100% собственников квартир .</a:t>
            </a:r>
          </a:p>
          <a:p>
            <a:pPr algn="just"/>
            <a:endParaRPr lang="ru-RU" sz="1600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Дворовая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территория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многоквартирных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домов по адресу: г. Томск, ул. Дальне-Ключевская,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д.16а, 16б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была включена администрацией Ленинского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района Города Томска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муниципальную программу «Формирование современной городской среды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» на 2018 год. 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Софинансирование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жителей 20% от стоимости работ по благоустройству.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369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4027" y="1190611"/>
            <a:ext cx="8377881" cy="465113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/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r>
              <a:rPr lang="ru-RU" sz="1600" u="sng" dirty="0"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sz="1600" u="sng" dirty="0" smtClean="0">
                <a:latin typeface="Times New Roman" pitchFamily="18" charset="0"/>
                <a:cs typeface="Times New Roman" pitchFamily="18" charset="0"/>
              </a:rPr>
              <a:t>тапы реализации проекта по благоустройству дворовой территории: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1. Разработка дизайн-проекта благоустройства дворовой территории членами совета домов совместно с управляющей компаний;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2. Подготовка локально-сметного расчета с учетом видов работ, которые были вынесены для обсуждения на общем собрании собственников многоквартирных домов;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3. Утверждение дизайн-проекта благоустройства членами совета домов;</a:t>
            </a:r>
          </a:p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4. Защита дизайн-проекта членами совета домов в рамках выездного совещания  Депутатов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Законодательной Думы Томской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области, депутатов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Думы г.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Томска, представителей администрации Города Томска.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4" y="3631568"/>
            <a:ext cx="3681940" cy="2409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49484" y="422792"/>
            <a:ext cx="6549390" cy="659002"/>
          </a:xfrm>
        </p:spPr>
        <p:txBody>
          <a:bodyPr>
            <a:normAutofit/>
          </a:bodyPr>
          <a:lstStyle/>
          <a:p>
            <a:pPr fontAlgn="base">
              <a:lnSpc>
                <a:spcPct val="70000"/>
              </a:lnSpc>
              <a:spcAft>
                <a:spcPct val="0"/>
              </a:spcAft>
            </a:pPr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Генеральный план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224179" y="1176928"/>
            <a:ext cx="376052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Территория проектирования имела сложившееся благоустройство. На территории расположены существующие парковки, площадки для отдыха и детские площадки. 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Проектом предусматривается увеличение парковочных мест со стороны ул. Дальне-Ключевская, устройство многофункциональной площадки.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r>
              <a:rPr lang="ru-RU" sz="3200" i="1" dirty="0" smtClean="0"/>
              <a:t> 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14" y="1081794"/>
            <a:ext cx="4832070" cy="509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673326" y="401703"/>
            <a:ext cx="6549390" cy="659002"/>
          </a:xfrm>
        </p:spPr>
        <p:txBody>
          <a:bodyPr>
            <a:normAutofit/>
          </a:bodyPr>
          <a:lstStyle/>
          <a:p>
            <a:pPr lvl="0" indent="-514350" fontAlgn="base">
              <a:spcAft>
                <a:spcPct val="0"/>
              </a:spcAft>
              <a:defRPr/>
            </a:pPr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Схема благоустройства</a:t>
            </a:r>
            <a:endParaRPr lang="ru-RU" sz="3600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152400" y="1060705"/>
            <a:ext cx="6549390" cy="374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b="1" dirty="0">
              <a:solidFill>
                <a:srgbClr val="5C6877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r>
              <a:rPr lang="ru-RU" sz="3200" i="1" dirty="0" smtClean="0"/>
              <a:t> </a:t>
            </a:r>
            <a:endParaRPr lang="ru-RU" sz="3200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86" y="1060705"/>
            <a:ext cx="5228050" cy="50632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7894" y="1177730"/>
            <a:ext cx="3517247" cy="1338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65960" y="365127"/>
            <a:ext cx="7178040" cy="659002"/>
          </a:xfrm>
        </p:spPr>
        <p:txBody>
          <a:bodyPr>
            <a:noAutofit/>
          </a:bodyPr>
          <a:lstStyle/>
          <a:p>
            <a:pPr indent="-514350" fontAlgn="base">
              <a:spcAft>
                <a:spcPct val="0"/>
              </a:spcAft>
              <a:defRPr/>
            </a:pPr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Визуализация проектных решений</a:t>
            </a:r>
            <a:endParaRPr lang="ru-RU" sz="3600" i="1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5" name="Заголовок 3"/>
          <p:cNvSpPr txBox="1">
            <a:spLocks/>
          </p:cNvSpPr>
          <p:nvPr/>
        </p:nvSpPr>
        <p:spPr>
          <a:xfrm>
            <a:off x="152400" y="1060705"/>
            <a:ext cx="6549390" cy="374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b="1" dirty="0">
              <a:solidFill>
                <a:srgbClr val="5C6877"/>
              </a:solidFill>
              <a:latin typeface="+mn-l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r>
              <a:rPr lang="ru-RU" sz="3200" i="1" dirty="0" smtClean="0"/>
              <a:t> </a:t>
            </a:r>
            <a:endParaRPr lang="ru-RU" sz="3200" dirty="0"/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Содержимое 2"/>
          <p:cNvSpPr txBox="1">
            <a:spLocks/>
          </p:cNvSpPr>
          <p:nvPr/>
        </p:nvSpPr>
        <p:spPr>
          <a:xfrm>
            <a:off x="467544" y="1124744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503" y="1060705"/>
            <a:ext cx="7358332" cy="5129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75503" y="2326809"/>
            <a:ext cx="7957038" cy="352397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/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Проект благоустройства предусматривает: </a:t>
            </a:r>
          </a:p>
          <a:p>
            <a:pPr lvl="0" algn="just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устройство многофункциональной площадки; </a:t>
            </a:r>
          </a:p>
          <a:p>
            <a:pPr lvl="0" algn="just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устройство дополнительных парковочных мест;</a:t>
            </a:r>
          </a:p>
          <a:p>
            <a:pPr lvl="0" algn="just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устройство освещения многофункциональной площадки; 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2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озеленение территории.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</a:pPr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1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934307" y="457200"/>
            <a:ext cx="7025055" cy="545123"/>
          </a:xfrm>
        </p:spPr>
        <p:txBody>
          <a:bodyPr>
            <a:noAutofit/>
          </a:bodyPr>
          <a:lstStyle/>
          <a:p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Основные идеи </a:t>
            </a:r>
            <a:r>
              <a:rPr lang="ru-RU" sz="3600" i="1" dirty="0" err="1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дизайн-проекта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9906" y="2492868"/>
            <a:ext cx="8377881" cy="4677507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/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 благоустройства дворовой территории был разработан ООО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ТомскСпецПроект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», в 2018 году заказчиком проекта являлась управляющая компания ООО «Дом-Сервис ТДСК».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	Работы по благоустройству выполнялись компанией ООО «Вертикаль» - стоимость работ – 3 521 950 руб., заказчиком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работ являлась управляющая компания ООО «Дом-Сервис ТДСК».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1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767255" y="457200"/>
            <a:ext cx="7262446" cy="545123"/>
          </a:xfrm>
        </p:spPr>
        <p:txBody>
          <a:bodyPr>
            <a:noAutofit/>
          </a:bodyPr>
          <a:lstStyle/>
          <a:p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Информация о реализации проекта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01228" y="422792"/>
            <a:ext cx="7418618" cy="659002"/>
          </a:xfrm>
        </p:spPr>
        <p:txBody>
          <a:bodyPr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ru-RU" sz="2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Дворовая территория -состояние до благоустройства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r>
              <a:rPr lang="ru-RU" sz="3200" i="1" dirty="0" smtClean="0"/>
              <a:t> 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0" y="2495423"/>
            <a:ext cx="4348446" cy="381395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20" y="1081795"/>
            <a:ext cx="5257266" cy="29553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4505" y="1081794"/>
            <a:ext cx="4294219" cy="4912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652954" y="405207"/>
            <a:ext cx="7710854" cy="659002"/>
          </a:xfrm>
        </p:spPr>
        <p:txBody>
          <a:bodyPr>
            <a:noAutofit/>
          </a:bodyPr>
          <a:lstStyle/>
          <a:p>
            <a:pPr fontAlgn="base">
              <a:spcAft>
                <a:spcPct val="0"/>
              </a:spcAft>
            </a:pPr>
            <a:r>
              <a:rPr lang="ru-RU" sz="2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Дворовая территория- результаты благоустройства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r>
              <a:rPr lang="ru-RU" sz="3200" i="1" dirty="0" smtClean="0"/>
              <a:t> </a:t>
            </a:r>
            <a:endParaRPr lang="ru-RU" sz="32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159" y="2363639"/>
            <a:ext cx="5129841" cy="384738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9" y="1173193"/>
            <a:ext cx="4704272" cy="3528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5785" y="1626412"/>
            <a:ext cx="8373762" cy="487973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/>
            <a:r>
              <a:rPr lang="ru-RU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sz="12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dirty="0" smtClean="0"/>
          </a:p>
          <a:p>
            <a:pPr algn="just"/>
            <a:r>
              <a:rPr lang="ru-RU" sz="2400" dirty="0" smtClean="0"/>
              <a:t> 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результате благоустройства дворовой территории получилась универсальная многофункциональная площадка, где можно проводить культурно-массовые мероприятия, заниматься спортом. 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Комплексный подход к решению вопросов благоустройства позволил организовать досуг на открытом воздухе для разных возрастных групп населения с учетом их потребностей.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В настоящее время территория активно используется жителями близлежащий домов.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В июле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2018 года, прошло праздничное открытие многофункциональной спортивной площадки,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организованное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членами совета домов и администрации Ленинского района Города Томска. Гостей праздника ждала игровая программа с аниматорами, сладкие угощения, конкурсы и игры с призами.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lang="ru-RU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12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defTabSz="91440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sz="1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767255" y="457200"/>
            <a:ext cx="7262446" cy="545123"/>
          </a:xfrm>
        </p:spPr>
        <p:txBody>
          <a:bodyPr>
            <a:noAutofit/>
          </a:bodyPr>
          <a:lstStyle/>
          <a:p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Результаты благоустройства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7124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endParaRPr lang="ru-RU" sz="3200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767255" y="457200"/>
            <a:ext cx="7262446" cy="545123"/>
          </a:xfrm>
        </p:spPr>
        <p:txBody>
          <a:bodyPr>
            <a:noAutofit/>
          </a:bodyPr>
          <a:lstStyle/>
          <a:p>
            <a:r>
              <a:rPr lang="ru-RU" sz="36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Открытие дворовой территории</a:t>
            </a:r>
            <a:endParaRPr lang="ru-RU" sz="36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53" y="1130060"/>
            <a:ext cx="4589252" cy="34419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473" y="3071003"/>
            <a:ext cx="4479352" cy="3359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04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6473952" y="1772150"/>
            <a:ext cx="240487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solidFill>
                <a:srgbClr val="76818A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75503" y="5008605"/>
            <a:ext cx="22901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 </a:t>
            </a:r>
            <a:endParaRPr lang="ru-RU" sz="3200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1163406" y="3053751"/>
            <a:ext cx="7262446" cy="545123"/>
          </a:xfrm>
        </p:spPr>
        <p:txBody>
          <a:bodyPr>
            <a:noAutofit/>
          </a:bodyPr>
          <a:lstStyle/>
          <a:p>
            <a:pPr algn="ctr"/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350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596</TotalTime>
  <Words>311</Words>
  <Application>Microsoft Office PowerPoint</Application>
  <PresentationFormat>Экран (4:3)</PresentationFormat>
  <Paragraphs>63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     Ситуационная схема </vt:lpstr>
      <vt:lpstr>Презентация PowerPoint</vt:lpstr>
      <vt:lpstr>Презентация PowerPoint</vt:lpstr>
      <vt:lpstr>Генеральный план</vt:lpstr>
      <vt:lpstr>Схема благоустройства</vt:lpstr>
      <vt:lpstr>Визуализация проектных решений</vt:lpstr>
      <vt:lpstr>Основные идеи дизайн-проекта</vt:lpstr>
      <vt:lpstr>Информация о реализации проекта</vt:lpstr>
      <vt:lpstr>Дворовая территория -состояние до благоустройства</vt:lpstr>
      <vt:lpstr>Дворовая территория- результаты благоустройства</vt:lpstr>
      <vt:lpstr>Результаты благоустройства</vt:lpstr>
      <vt:lpstr>Открытие дворовой территории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Холоденко Татьяна Викторовна</cp:lastModifiedBy>
  <cp:revision>89</cp:revision>
  <dcterms:created xsi:type="dcterms:W3CDTF">2018-02-08T09:57:23Z</dcterms:created>
  <dcterms:modified xsi:type="dcterms:W3CDTF">2018-10-15T02:52:15Z</dcterms:modified>
</cp:coreProperties>
</file>