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4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42" autoAdjust="0"/>
    <p:restoredTop sz="94660"/>
  </p:normalViewPr>
  <p:slideViewPr>
    <p:cSldViewPr>
      <p:cViewPr varScale="1">
        <p:scale>
          <a:sx n="103" d="100"/>
          <a:sy n="103" d="100"/>
        </p:scale>
        <p:origin x="-210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C8229685-434C-41DD-BA1B-5403DC5E8E03}" type="datetimeFigureOut">
              <a:rPr lang="ru-RU" smtClean="0"/>
              <a:pPr/>
              <a:t>03.02.2020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170F8A5-1363-4D61-B875-8732066568C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29685-434C-41DD-BA1B-5403DC5E8E03}" type="datetimeFigureOut">
              <a:rPr lang="ru-RU" smtClean="0"/>
              <a:pPr/>
              <a:t>03.02.2020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0F8A5-1363-4D61-B875-8732066568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29685-434C-41DD-BA1B-5403DC5E8E03}" type="datetimeFigureOut">
              <a:rPr lang="ru-RU" smtClean="0"/>
              <a:pPr/>
              <a:t>03.02.2020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0F8A5-1363-4D61-B875-8732066568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29685-434C-41DD-BA1B-5403DC5E8E03}" type="datetimeFigureOut">
              <a:rPr lang="ru-RU" smtClean="0"/>
              <a:pPr/>
              <a:t>03.02.2020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0F8A5-1363-4D61-B875-8732066568C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29685-434C-41DD-BA1B-5403DC5E8E03}" type="datetimeFigureOut">
              <a:rPr lang="ru-RU" smtClean="0"/>
              <a:pPr/>
              <a:t>03.02.2020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0F8A5-1363-4D61-B875-8732066568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29685-434C-41DD-BA1B-5403DC5E8E03}" type="datetimeFigureOut">
              <a:rPr lang="ru-RU" smtClean="0"/>
              <a:pPr/>
              <a:t>03.02.2020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0F8A5-1363-4D61-B875-8732066568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29685-434C-41DD-BA1B-5403DC5E8E03}" type="datetimeFigureOut">
              <a:rPr lang="ru-RU" smtClean="0"/>
              <a:pPr/>
              <a:t>03.02.2020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0F8A5-1363-4D61-B875-8732066568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29685-434C-41DD-BA1B-5403DC5E8E03}" type="datetimeFigureOut">
              <a:rPr lang="ru-RU" smtClean="0"/>
              <a:pPr/>
              <a:t>03.02.2020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0F8A5-1363-4D61-B875-8732066568C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29685-434C-41DD-BA1B-5403DC5E8E03}" type="datetimeFigureOut">
              <a:rPr lang="ru-RU" smtClean="0"/>
              <a:pPr/>
              <a:t>03.02.2020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0F8A5-1363-4D61-B875-8732066568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29685-434C-41DD-BA1B-5403DC5E8E03}" type="datetimeFigureOut">
              <a:rPr lang="ru-RU" smtClean="0"/>
              <a:pPr/>
              <a:t>03.02.2020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0F8A5-1363-4D61-B875-8732066568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29685-434C-41DD-BA1B-5403DC5E8E03}" type="datetimeFigureOut">
              <a:rPr lang="ru-RU" smtClean="0"/>
              <a:pPr/>
              <a:t>03.02.2020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0F8A5-1363-4D61-B875-8732066568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C8229685-434C-41DD-BA1B-5403DC5E8E03}" type="datetimeFigureOut">
              <a:rPr lang="ru-RU" smtClean="0"/>
              <a:pPr/>
              <a:t>03.02.2020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1170F8A5-1363-4D61-B875-8732066568C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99992" y="2420888"/>
            <a:ext cx="3714776" cy="2824213"/>
          </a:xfrm>
        </p:spPr>
        <p:txBody>
          <a:bodyPr>
            <a:noAutofit/>
          </a:bodyPr>
          <a:lstStyle/>
          <a:p>
            <a:r>
              <a:rPr lang="ru-RU" sz="2400" b="1" dirty="0"/>
              <a:t>Дизайн-проект благоустройства детской площадки на </a:t>
            </a:r>
            <a:r>
              <a:rPr lang="ru-RU" sz="2400" b="1" dirty="0" smtClean="0"/>
              <a:t>ул. Красноармейская в с. Каргасок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548680"/>
            <a:ext cx="3600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Формирование комфортной </a:t>
            </a:r>
          </a:p>
          <a:p>
            <a:r>
              <a:rPr lang="ru-RU" sz="2400" dirty="0"/>
              <a:t>городской среды</a:t>
            </a:r>
          </a:p>
        </p:txBody>
      </p:sp>
    </p:spTree>
    <p:extLst>
      <p:ext uri="{BB962C8B-B14F-4D97-AF65-F5344CB8AC3E}">
        <p14:creationId xmlns:p14="http://schemas.microsoft.com/office/powerpoint/2010/main" xmlns="" val="25058169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472510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Характеристика территории</a:t>
            </a:r>
            <a:endParaRPr lang="ru-RU" sz="3200" b="1" dirty="0"/>
          </a:p>
        </p:txBody>
      </p:sp>
      <p:pic>
        <p:nvPicPr>
          <p:cNvPr id="1026" name="Picture 2" descr="C:\Users\Светлана\Desktop\детская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500174"/>
            <a:ext cx="6858048" cy="481473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 rot="20507929">
            <a:off x="3281678" y="4047797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Детская площадка</a:t>
            </a:r>
            <a:endParaRPr lang="ru-RU" sz="1000" dirty="0"/>
          </a:p>
        </p:txBody>
      </p:sp>
      <p:sp>
        <p:nvSpPr>
          <p:cNvPr id="6" name="TextBox 5"/>
          <p:cNvSpPr txBox="1"/>
          <p:nvPr/>
        </p:nvSpPr>
        <p:spPr>
          <a:xfrm>
            <a:off x="5857884" y="1500174"/>
            <a:ext cx="278608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/>
              <a:t>Детская площадка расположена в с. Каргасок, на ул. Красноармейской. </a:t>
            </a:r>
          </a:p>
          <a:p>
            <a:pPr algn="r"/>
            <a:endParaRPr lang="ru-RU" dirty="0" smtClean="0"/>
          </a:p>
          <a:p>
            <a:pPr algn="r"/>
            <a:r>
              <a:rPr lang="ru-RU" dirty="0" smtClean="0"/>
              <a:t>Площадь территории детской площадки составляет 750 кв.м. Категория земель – земли населенных пунктов, вид разрешенного использования: для размещения детской площадки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30478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Ситуационная схема </a:t>
            </a:r>
            <a:br>
              <a:rPr lang="ru-RU" sz="3200" b="1" dirty="0" smtClean="0"/>
            </a:br>
            <a:r>
              <a:rPr lang="ru-RU" sz="3200" b="1" dirty="0" smtClean="0"/>
              <a:t>(место расположения объекта)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2050" name="Picture 2" descr="C:\Users\Светлана\Desktop\готово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285992"/>
            <a:ext cx="5143536" cy="419512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857884" y="2357430"/>
            <a:ext cx="271464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Рядом с детской площадкой расположена Каргасокская районная больница, 10 многоквартирных домов, дома индивидуальной жилой застройки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7024744" cy="1143000"/>
          </a:xfrm>
        </p:spPr>
        <p:txBody>
          <a:bodyPr>
            <a:noAutofit/>
          </a:bodyPr>
          <a:lstStyle/>
          <a:p>
            <a:r>
              <a:rPr lang="ru-RU" sz="2800" b="1" dirty="0"/>
              <a:t>Обоснование общественной территории для реализации проекта благоустройства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1988840"/>
            <a:ext cx="7416940" cy="4392488"/>
          </a:xfrm>
        </p:spPr>
        <p:txBody>
          <a:bodyPr>
            <a:noAutofit/>
          </a:bodyPr>
          <a:lstStyle/>
          <a:p>
            <a:r>
              <a:rPr lang="ru-RU" sz="1600" dirty="0"/>
              <a:t>Полноценное и разностороннее развитие и воспитание детей любого возраста невозможно без правильно организованной деятельности. Чтобы ее обеспечить, необходимо создавать необходимые условия. Детская площадка – это не только территория для игр и активного времяпровождения. Это место, где ребенок общается со сверстниками, находит друзей, развивается физически и духовно. </a:t>
            </a:r>
          </a:p>
          <a:p>
            <a:r>
              <a:rPr lang="ru-RU" sz="1600" dirty="0"/>
              <a:t>Необходимость благоустройства данной детской площадки вытекает из того, что данная детская площадка расположена в жилой зоне расположения более 10 многоквартирных домов, а также индивидуальных жилых домов, в которых проживают более </a:t>
            </a:r>
            <a:r>
              <a:rPr lang="ru-RU" sz="1600" dirty="0" smtClean="0"/>
              <a:t>250 </a:t>
            </a:r>
            <a:r>
              <a:rPr lang="ru-RU" sz="1600" dirty="0"/>
              <a:t>детей . Предложения по благоустройству детской площадки неоднократно поступали в Администрацию. </a:t>
            </a:r>
          </a:p>
          <a:p>
            <a:r>
              <a:rPr lang="ru-RU" sz="1600" dirty="0"/>
              <a:t>Цель – улучшить эстетическое состояние детской площадки, создать условия для полноценного отдыха и физического развития детей любого возраста, а также приятного и комфортного времяпровождения ожидающих детей мам. </a:t>
            </a:r>
          </a:p>
        </p:txBody>
      </p:sp>
    </p:spTree>
    <p:extLst>
      <p:ext uri="{BB962C8B-B14F-4D97-AF65-F5344CB8AC3E}">
        <p14:creationId xmlns:p14="http://schemas.microsoft.com/office/powerpoint/2010/main" xmlns="" val="2983934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428604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Фотофиксация существующего состояния</a:t>
            </a:r>
            <a:endParaRPr lang="ru-RU" b="1" dirty="0"/>
          </a:p>
        </p:txBody>
      </p:sp>
      <p:pic>
        <p:nvPicPr>
          <p:cNvPr id="3074" name="Picture 2" descr="D:\Обмен\от Рудакова\Комфортная среда 2020\Детская площадка АТП\PA1101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571612"/>
            <a:ext cx="2571984" cy="1928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D:\Обмен\от Рудакова\Комфортная среда 2020\Детская площадка АТП\PA1101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3" y="1643050"/>
            <a:ext cx="2286209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D:\Обмен\от Рудакова\Комфортная среда 2020\Детская площадка АТП\PA1101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4357694"/>
            <a:ext cx="2786082" cy="2089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7" name="Picture 5" descr="D:\Обмен\от Рудакова\Комфортная среда 2020\Детская площадка АТП\PA1101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4143380"/>
            <a:ext cx="2928958" cy="2196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8" name="Picture 6" descr="D:\Обмен\от Рудакова\Комфортная среда 2020\Детская площадка АТП\PA11010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2143116"/>
            <a:ext cx="2857762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0"/>
            <a:ext cx="7024744" cy="1143000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Проектное предложение</a:t>
            </a:r>
            <a:endParaRPr lang="ru-RU" sz="3200" b="1" dirty="0"/>
          </a:p>
        </p:txBody>
      </p:sp>
      <p:sp>
        <p:nvSpPr>
          <p:cNvPr id="8" name="TextBox 7"/>
          <p:cNvSpPr txBox="1"/>
          <p:nvPr/>
        </p:nvSpPr>
        <p:spPr>
          <a:xfrm rot="20599123">
            <a:off x="2918984" y="2862940"/>
            <a:ext cx="25717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Детская площадка</a:t>
            </a:r>
            <a:endParaRPr lang="ru-RU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6352762" y="1143000"/>
            <a:ext cx="2251685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1400" dirty="0" smtClean="0"/>
              <a:t>Устройство ограждения металлическим забором</a:t>
            </a:r>
          </a:p>
          <a:p>
            <a:pPr marL="342900" indent="-342900">
              <a:buAutoNum type="arabicPeriod"/>
            </a:pPr>
            <a:r>
              <a:rPr lang="ru-RU" sz="1400" dirty="0" smtClean="0"/>
              <a:t>Устройство тротуара и площадки для отдыха (укладка 7 дорожных плит)</a:t>
            </a:r>
          </a:p>
          <a:p>
            <a:pPr marL="342900" indent="-342900">
              <a:buAutoNum type="arabicPeriod"/>
            </a:pPr>
            <a:r>
              <a:rPr lang="ru-RU" sz="1400" dirty="0" smtClean="0"/>
              <a:t>Установка скамеек  (4 шт.) и урн для мусора (2 шт.)</a:t>
            </a:r>
            <a:endParaRPr lang="ru-RU" sz="1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534"/>
          <a:stretch/>
        </p:blipFill>
        <p:spPr>
          <a:xfrm>
            <a:off x="642910" y="1147630"/>
            <a:ext cx="5544616" cy="522674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461" t="8564" r="9552" b="10071"/>
          <a:stretch/>
        </p:blipFill>
        <p:spPr>
          <a:xfrm>
            <a:off x="6300192" y="4765383"/>
            <a:ext cx="2160240" cy="157863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00100" y="4929198"/>
            <a:ext cx="18810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b="1" dirty="0" smtClean="0">
                <a:latin typeface="Arial" pitchFamily="34" charset="0"/>
                <a:cs typeface="Arial" pitchFamily="34" charset="0"/>
              </a:rPr>
              <a:t>Вход на детскую </a:t>
            </a:r>
          </a:p>
          <a:p>
            <a:r>
              <a:rPr lang="ru-RU" sz="800" b="1" dirty="0" smtClean="0">
                <a:latin typeface="Arial" pitchFamily="34" charset="0"/>
                <a:cs typeface="Arial" pitchFamily="34" charset="0"/>
              </a:rPr>
              <a:t>площадку с ул. Таёжная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 rot="5400000" flipH="1" flipV="1">
            <a:off x="1928794" y="4857760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214810" y="3714752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b="1" dirty="0" smtClean="0">
                <a:latin typeface="Arial" pitchFamily="34" charset="0"/>
                <a:cs typeface="Arial" pitchFamily="34" charset="0"/>
              </a:rPr>
              <a:t>Вход на детскую </a:t>
            </a:r>
          </a:p>
          <a:p>
            <a:r>
              <a:rPr lang="ru-RU" sz="800" b="1" dirty="0" smtClean="0">
                <a:latin typeface="Arial" pitchFamily="34" charset="0"/>
                <a:cs typeface="Arial" pitchFamily="34" charset="0"/>
              </a:rPr>
              <a:t>площадку с ул. Красноармейская</a:t>
            </a:r>
          </a:p>
        </p:txBody>
      </p:sp>
      <p:cxnSp>
        <p:nvCxnSpPr>
          <p:cNvPr id="14" name="Прямая со стрелкой 13"/>
          <p:cNvCxnSpPr>
            <a:stCxn id="12" idx="0"/>
          </p:cNvCxnSpPr>
          <p:nvPr/>
        </p:nvCxnSpPr>
        <p:spPr>
          <a:xfrm rot="16200000" flipV="1">
            <a:off x="4625581" y="3518299"/>
            <a:ext cx="357189" cy="3571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857232"/>
            <a:ext cx="7024744" cy="1143000"/>
          </a:xfrm>
        </p:spPr>
        <p:txBody>
          <a:bodyPr>
            <a:noAutofit/>
          </a:bodyPr>
          <a:lstStyle/>
          <a:p>
            <a:r>
              <a:rPr lang="ru-RU" sz="3000" b="1" dirty="0" smtClean="0"/>
              <a:t>Малые архитектурные формы, предлагаемые к размещению</a:t>
            </a:r>
            <a:endParaRPr lang="ru-RU" sz="3000" b="1" dirty="0"/>
          </a:p>
        </p:txBody>
      </p:sp>
      <p:pic>
        <p:nvPicPr>
          <p:cNvPr id="4" name="Picture 3" descr="D:\User\Desktop\Благоустройство\малые архитектурные формы для сквера\Скамья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4348" y="2357430"/>
            <a:ext cx="2483296" cy="23462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User\Desktop\Благоустройство\малые архитектурные формы для сквера\УРН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54264" y="2071885"/>
            <a:ext cx="1643074" cy="17526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Светлана\Desktop\imag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3" y="4854778"/>
            <a:ext cx="2500330" cy="1369818"/>
          </a:xfrm>
          <a:prstGeom prst="rect">
            <a:avLst/>
          </a:prstGeom>
          <a:noFill/>
        </p:spPr>
      </p:pic>
      <p:pic>
        <p:nvPicPr>
          <p:cNvPr id="1026" name="Picture 2" descr="C:\Users\Светлана\Desktop\кораблик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40" y="2000240"/>
            <a:ext cx="2424951" cy="2076455"/>
          </a:xfrm>
          <a:prstGeom prst="rect">
            <a:avLst/>
          </a:prstGeom>
          <a:noFill/>
        </p:spPr>
      </p:pic>
      <p:pic>
        <p:nvPicPr>
          <p:cNvPr id="1027" name="Picture 3" descr="C:\Users\Светлана\Desktop\домик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14612" y="4071942"/>
            <a:ext cx="1857388" cy="1876277"/>
          </a:xfrm>
          <a:prstGeom prst="rect">
            <a:avLst/>
          </a:prstGeom>
          <a:noFill/>
        </p:spPr>
      </p:pic>
      <p:pic>
        <p:nvPicPr>
          <p:cNvPr id="1028" name="Picture 4" descr="C:\Users\Светлана\Desktop\песочница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72066" y="3071810"/>
            <a:ext cx="2003669" cy="1189040"/>
          </a:xfrm>
          <a:prstGeom prst="rect">
            <a:avLst/>
          </a:prstGeom>
          <a:noFill/>
        </p:spPr>
      </p:pic>
      <p:pic>
        <p:nvPicPr>
          <p:cNvPr id="1029" name="Picture 5" descr="C:\Users\Светлана\Desktop\велопарковка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00562" y="4286256"/>
            <a:ext cx="4000528" cy="17117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7024744" cy="1143000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Проектное решение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492" y="1428736"/>
            <a:ext cx="6777317" cy="4403893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dirty="0" smtClean="0"/>
              <a:t>В результате реализации проекта будут решены следующие проблемы:</a:t>
            </a:r>
          </a:p>
          <a:p>
            <a:pPr marL="525780" indent="-457200">
              <a:buAutoNum type="arabicPeriod"/>
            </a:pPr>
            <a:r>
              <a:rPr lang="ru-RU" dirty="0" smtClean="0"/>
              <a:t>Вертикальная планировка территории;</a:t>
            </a:r>
          </a:p>
          <a:p>
            <a:pPr marL="525780" indent="-457200">
              <a:buAutoNum type="arabicPeriod"/>
            </a:pPr>
            <a:r>
              <a:rPr lang="ru-RU" dirty="0" smtClean="0"/>
              <a:t>Устройство металлического ограждения;</a:t>
            </a:r>
          </a:p>
          <a:p>
            <a:pPr marL="525780" indent="-457200">
              <a:buAutoNum type="arabicPeriod"/>
            </a:pPr>
            <a:r>
              <a:rPr lang="ru-RU" dirty="0" smtClean="0"/>
              <a:t>Устройство подхода к детской площадки и обустройство площадки для отдыха;</a:t>
            </a:r>
          </a:p>
          <a:p>
            <a:pPr marL="525780" indent="-457200">
              <a:buAutoNum type="arabicPeriod"/>
            </a:pPr>
            <a:r>
              <a:rPr lang="ru-RU" dirty="0" smtClean="0"/>
              <a:t>Установка скамеек (4 шт.) и урн для мусора (2 шт.) </a:t>
            </a:r>
          </a:p>
          <a:p>
            <a:pPr marL="525780" indent="-457200">
              <a:buAutoNum type="arabicPeriod"/>
            </a:pPr>
            <a:r>
              <a:rPr lang="ru-RU" dirty="0" smtClean="0"/>
              <a:t>Ремонт и покраска игрового оборудования. Установка новых игровых элементов, велопарковки.    </a:t>
            </a:r>
          </a:p>
          <a:p>
            <a:pPr marL="525780" indent="-457200">
              <a:buAutoNum type="arabicPeriod"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 algn="ctr">
              <a:buNone/>
            </a:pPr>
            <a:endParaRPr lang="ru-RU" dirty="0" smtClean="0"/>
          </a:p>
          <a:p>
            <a:pPr marL="68580" indent="0" algn="ctr">
              <a:buNone/>
            </a:pPr>
            <a:endParaRPr lang="ru-RU" dirty="0"/>
          </a:p>
          <a:p>
            <a:pPr marL="68580" indent="0" algn="ctr">
              <a:buNone/>
            </a:pPr>
            <a:r>
              <a:rPr lang="ru-RU" sz="2800" dirty="0" smtClean="0"/>
              <a:t>Спасибо за внимание!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5317094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214</TotalTime>
  <Words>333</Words>
  <Application>Microsoft Office PowerPoint</Application>
  <PresentationFormat>Экран (4:3)</PresentationFormat>
  <Paragraphs>35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Остин</vt:lpstr>
      <vt:lpstr>Слайд 1</vt:lpstr>
      <vt:lpstr>Характеристика территории</vt:lpstr>
      <vt:lpstr>Ситуационная схема  (место расположения объекта)</vt:lpstr>
      <vt:lpstr>Обоснование общественной территории для реализации проекта благоустройства</vt:lpstr>
      <vt:lpstr>Фотофиксация существующего состояния</vt:lpstr>
      <vt:lpstr>Проектное предложение</vt:lpstr>
      <vt:lpstr>Малые архитектурные формы, предлагаемые к размещению</vt:lpstr>
      <vt:lpstr>Проектное решение</vt:lpstr>
      <vt:lpstr>Слайд 9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Светлана</cp:lastModifiedBy>
  <cp:revision>26</cp:revision>
  <cp:lastPrinted>2019-11-14T03:20:28Z</cp:lastPrinted>
  <dcterms:created xsi:type="dcterms:W3CDTF">2019-11-10T05:00:41Z</dcterms:created>
  <dcterms:modified xsi:type="dcterms:W3CDTF">2020-02-03T08:24:35Z</dcterms:modified>
</cp:coreProperties>
</file>