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1" r:id="rId3"/>
    <p:sldId id="257" r:id="rId4"/>
    <p:sldId id="259" r:id="rId5"/>
    <p:sldId id="258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595" autoAdjust="0"/>
  </p:normalViewPr>
  <p:slideViewPr>
    <p:cSldViewPr>
      <p:cViewPr varScale="1">
        <p:scale>
          <a:sx n="102" d="100"/>
          <a:sy n="102" d="100"/>
        </p:scale>
        <p:origin x="26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3B1FD-7A53-4D1F-9BF6-0C5DE9328D0E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81B40-A4DE-4601-AFA1-80D7D27307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3B1FD-7A53-4D1F-9BF6-0C5DE9328D0E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81B40-A4DE-4601-AFA1-80D7D27307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3B1FD-7A53-4D1F-9BF6-0C5DE9328D0E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81B40-A4DE-4601-AFA1-80D7D27307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3B1FD-7A53-4D1F-9BF6-0C5DE9328D0E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81B40-A4DE-4601-AFA1-80D7D27307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3B1FD-7A53-4D1F-9BF6-0C5DE9328D0E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81B40-A4DE-4601-AFA1-80D7D27307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3B1FD-7A53-4D1F-9BF6-0C5DE9328D0E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81B40-A4DE-4601-AFA1-80D7D27307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3B1FD-7A53-4D1F-9BF6-0C5DE9328D0E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81B40-A4DE-4601-AFA1-80D7D27307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3B1FD-7A53-4D1F-9BF6-0C5DE9328D0E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81B40-A4DE-4601-AFA1-80D7D27307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3B1FD-7A53-4D1F-9BF6-0C5DE9328D0E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81B40-A4DE-4601-AFA1-80D7D27307E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3B1FD-7A53-4D1F-9BF6-0C5DE9328D0E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81B40-A4DE-4601-AFA1-80D7D27307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3B1FD-7A53-4D1F-9BF6-0C5DE9328D0E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81B40-A4DE-4601-AFA1-80D7D27307E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F53B1FD-7A53-4D1F-9BF6-0C5DE9328D0E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7B81B40-A4DE-4601-AFA1-80D7D27307E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40544" y="428604"/>
            <a:ext cx="8062912" cy="1817709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Дизайн-проект благоустройства общественной территории </a:t>
            </a:r>
            <a:br>
              <a:rPr lang="ru-RU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ru-RU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«Парк Победы</a:t>
            </a:r>
            <a:br>
              <a:rPr lang="ru-RU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ru-RU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в с. Каргасок»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3750488"/>
          </a:xfrm>
        </p:spPr>
        <p:txBody>
          <a:bodyPr>
            <a:normAutofit/>
          </a:bodyPr>
          <a:lstStyle/>
          <a:p>
            <a:endParaRPr lang="ru-RU" sz="2400" dirty="0" smtClean="0"/>
          </a:p>
          <a:p>
            <a:endParaRPr lang="ru-RU" sz="2400" dirty="0" smtClean="0"/>
          </a:p>
          <a:p>
            <a:endParaRPr lang="ru-RU" sz="1800" dirty="0" smtClean="0">
              <a:solidFill>
                <a:schemeClr val="tx1"/>
              </a:solidFill>
            </a:endParaRPr>
          </a:p>
          <a:p>
            <a:endParaRPr lang="ru-RU" sz="1800" dirty="0" smtClean="0">
              <a:solidFill>
                <a:schemeClr val="tx1"/>
              </a:solidFill>
            </a:endParaRPr>
          </a:p>
          <a:p>
            <a:endParaRPr lang="ru-RU" sz="1800" dirty="0" smtClean="0">
              <a:solidFill>
                <a:schemeClr val="tx1"/>
              </a:solidFill>
            </a:endParaRPr>
          </a:p>
          <a:p>
            <a:endParaRPr lang="ru-RU" sz="1800" dirty="0" smtClean="0">
              <a:solidFill>
                <a:schemeClr val="tx1"/>
              </a:solidFill>
            </a:endParaRPr>
          </a:p>
          <a:p>
            <a:endParaRPr lang="ru-RU" sz="1800" dirty="0">
              <a:solidFill>
                <a:schemeClr val="tx1"/>
              </a:solidFill>
            </a:endParaRPr>
          </a:p>
          <a:p>
            <a:endParaRPr lang="ru-RU" sz="1800" dirty="0" smtClean="0">
              <a:solidFill>
                <a:schemeClr val="tx1"/>
              </a:solidFill>
            </a:endParaRPr>
          </a:p>
          <a:p>
            <a:endParaRPr lang="ru-RU" sz="1800" dirty="0">
              <a:solidFill>
                <a:schemeClr val="tx1"/>
              </a:solidFill>
            </a:endParaRPr>
          </a:p>
          <a:p>
            <a:endParaRPr lang="ru-RU" sz="1800" dirty="0" smtClean="0">
              <a:solidFill>
                <a:schemeClr val="tx1"/>
              </a:solidFill>
            </a:endParaRPr>
          </a:p>
          <a:p>
            <a:r>
              <a:rPr lang="ru-RU" sz="1800" dirty="0" err="1" smtClean="0">
                <a:solidFill>
                  <a:schemeClr val="tx1"/>
                </a:solidFill>
              </a:rPr>
              <a:t>Каргасок</a:t>
            </a:r>
            <a:r>
              <a:rPr lang="ru-RU" sz="1800" dirty="0" smtClean="0">
                <a:solidFill>
                  <a:schemeClr val="tx1"/>
                </a:solidFill>
              </a:rPr>
              <a:t> 2019</a:t>
            </a:r>
          </a:p>
          <a:p>
            <a:endParaRPr lang="ru-RU" sz="1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69144" y="3645024"/>
            <a:ext cx="53710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Формирование комфортной </a:t>
            </a:r>
          </a:p>
          <a:p>
            <a:r>
              <a:rPr lang="ru-RU" sz="2400" dirty="0"/>
              <a:t>городской среды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785818"/>
          </a:xfrm>
        </p:spPr>
        <p:txBody>
          <a:bodyPr>
            <a:normAutofit/>
          </a:bodyPr>
          <a:lstStyle/>
          <a:p>
            <a:pPr algn="r"/>
            <a:r>
              <a:rPr lang="ru-RU" dirty="0" smtClean="0"/>
              <a:t>Характеристика территории</a:t>
            </a:r>
            <a:endParaRPr lang="ru-RU" dirty="0"/>
          </a:p>
        </p:txBody>
      </p:sp>
      <p:pic>
        <p:nvPicPr>
          <p:cNvPr id="1027" name="Picture 3" descr="C:\Users\Светлана\Desktop\парк Победы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714488"/>
            <a:ext cx="5926063" cy="39290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5786446" y="1142984"/>
            <a:ext cx="3000397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Парк Победы расположен в центральной части села Каргасок.</a:t>
            </a:r>
          </a:p>
          <a:p>
            <a:pPr algn="ctr"/>
            <a:r>
              <a:rPr lang="ru-RU" sz="1200" dirty="0" smtClean="0"/>
              <a:t>Площадь парка составляет 6800 кв.м. </a:t>
            </a:r>
          </a:p>
          <a:p>
            <a:pPr algn="r"/>
            <a:endParaRPr lang="ru-RU" sz="1200" dirty="0" smtClean="0"/>
          </a:p>
          <a:p>
            <a:pPr algn="ctr"/>
            <a:r>
              <a:rPr lang="ru-RU" sz="1200" dirty="0" smtClean="0"/>
              <a:t>Категория земель – земли населенных пунктов, вид разрешенного использования: для размещения парка.</a:t>
            </a:r>
          </a:p>
          <a:p>
            <a:pPr algn="ctr"/>
            <a:endParaRPr lang="ru-RU" sz="1200" dirty="0" smtClean="0"/>
          </a:p>
          <a:p>
            <a:pPr algn="ctr"/>
            <a:r>
              <a:rPr lang="ru-RU" sz="1200" dirty="0" smtClean="0"/>
              <a:t>Рядом с парком Победы располагаются такие административные здания как Администрация Каргасокского района, Отдел полиции, Налоговая инспекция; образовательные учреждения: Каргасокская школа № 1, Детская школа искусств; учреждения культуры: Каргасокский культурно-досуговый центр, Каргасокская центральная библиотека, музей</a:t>
            </a:r>
          </a:p>
          <a:p>
            <a:pPr algn="ctr"/>
            <a:endParaRPr lang="ru-RU" sz="1200" dirty="0" smtClean="0"/>
          </a:p>
          <a:p>
            <a:endParaRPr lang="ru-RU" sz="1200" dirty="0" smtClean="0"/>
          </a:p>
          <a:p>
            <a:pPr algn="r"/>
            <a:endParaRPr lang="ru-RU" sz="1200" dirty="0" smtClean="0"/>
          </a:p>
          <a:p>
            <a:pPr algn="r"/>
            <a:endParaRPr lang="ru-RU" sz="1200" dirty="0" smtClean="0"/>
          </a:p>
          <a:p>
            <a:pPr algn="r"/>
            <a:endParaRPr lang="ru-RU" sz="1400" dirty="0"/>
          </a:p>
        </p:txBody>
      </p:sp>
      <p:sp>
        <p:nvSpPr>
          <p:cNvPr id="8" name="TextBox 7"/>
          <p:cNvSpPr txBox="1"/>
          <p:nvPr/>
        </p:nvSpPr>
        <p:spPr>
          <a:xfrm rot="1318796">
            <a:off x="3884039" y="3449672"/>
            <a:ext cx="13333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Проектируемая территория</a:t>
            </a:r>
            <a:endParaRPr lang="ru-RU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altLang="ru-RU" b="1" i="1" dirty="0" smtClean="0">
                <a:latin typeface="Times New Roman" panose="02020603050405020304" pitchFamily="18" charset="0"/>
              </a:rPr>
              <a:t>Ситуационная схема </a:t>
            </a:r>
            <a:br>
              <a:rPr lang="ru-RU" altLang="ru-RU" b="1" i="1" dirty="0" smtClean="0">
                <a:latin typeface="Times New Roman" panose="02020603050405020304" pitchFamily="18" charset="0"/>
              </a:rPr>
            </a:br>
            <a:r>
              <a:rPr lang="ru-RU" altLang="ru-RU" b="1" i="1" dirty="0" smtClean="0">
                <a:latin typeface="Times New Roman" panose="02020603050405020304" pitchFamily="18" charset="0"/>
              </a:rPr>
              <a:t>(место расположения объекта)</a:t>
            </a:r>
            <a:endParaRPr lang="ru-RU" dirty="0"/>
          </a:p>
        </p:txBody>
      </p:sp>
      <p:pic>
        <p:nvPicPr>
          <p:cNvPr id="2050" name="Picture 2" descr="C:\Users\Светлана\Desktop\Новый рисунок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571480"/>
            <a:ext cx="7786742" cy="44187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 rot="1017587">
            <a:off x="3988080" y="2134157"/>
            <a:ext cx="24288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Проектируемая территория</a:t>
            </a:r>
            <a:endParaRPr lang="ru-RU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500702"/>
            <a:ext cx="8183880" cy="785818"/>
          </a:xfrm>
        </p:spPr>
        <p:txBody>
          <a:bodyPr>
            <a:noAutofit/>
          </a:bodyPr>
          <a:lstStyle/>
          <a:p>
            <a:pPr algn="ctr"/>
            <a:r>
              <a:rPr lang="ru-RU" sz="2500" dirty="0" smtClean="0"/>
              <a:t>Обоснование общественной территории для реализации проекта благоустройства</a:t>
            </a:r>
            <a:endParaRPr lang="ru-RU" sz="25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041788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ru-RU" sz="1400" dirty="0" smtClean="0"/>
              <a:t>Парк Победы – это мемориальный комплекс, посвящен Победе в Великой Отечественной Войне. Он играет огромную роль в культурном, патриотическом воспитании не только взрослого населения Каргасокского сельского поселения, но и подрастающего поколения. История войны важна для всех. Парк победы имеет большую духовную морально-нравственную значимость для всего Каргасокского района. </a:t>
            </a:r>
          </a:p>
          <a:p>
            <a:pPr algn="just">
              <a:buNone/>
            </a:pPr>
            <a:r>
              <a:rPr lang="ru-RU" sz="1400" dirty="0" smtClean="0"/>
              <a:t>9 мая, в День победы, в парке проходят народные гуляния, концерты, и самое главное событие —салют в честь Дня победы.</a:t>
            </a:r>
          </a:p>
          <a:p>
            <a:pPr algn="just">
              <a:buNone/>
            </a:pPr>
            <a:r>
              <a:rPr lang="ru-RU" sz="1400" dirty="0" smtClean="0"/>
              <a:t>Кроме того, выпускные вечера в школах, свадьбы и другие праздничные мероприятия также проходят в этом значимом месте.</a:t>
            </a:r>
          </a:p>
          <a:p>
            <a:pPr algn="just">
              <a:buNone/>
            </a:pPr>
            <a:r>
              <a:rPr lang="ru-RU" sz="1400" dirty="0" smtClean="0"/>
              <a:t>Красивый внешний вид и надлежащее техническое состояние данного Парка имеет большое значение для всех. </a:t>
            </a:r>
          </a:p>
          <a:p>
            <a:pPr algn="just">
              <a:buNone/>
            </a:pPr>
            <a:r>
              <a:rPr lang="ru-RU" sz="1400" dirty="0" smtClean="0"/>
              <a:t>С течением времени отдельные элементы в Парке победы пришли в негодность: произошла деформация плит тротуара на центральной аллее и на аллее до Центральной библиотеки, на цветочницах с указанием годов войны частично разрушена кирпичная кладка, освещение территории Парка Победы отсутствует. </a:t>
            </a:r>
          </a:p>
          <a:p>
            <a:pPr algn="just">
              <a:buNone/>
            </a:pPr>
            <a:r>
              <a:rPr lang="ru-RU" sz="1400" dirty="0" smtClean="0"/>
              <a:t>Главная цель - предоставить в распоряжение населения максимально комфортную зону для отдыха. </a:t>
            </a:r>
          </a:p>
          <a:p>
            <a:pPr algn="just">
              <a:buNone/>
            </a:pPr>
            <a:r>
              <a:rPr lang="ru-RU" sz="1400" dirty="0" smtClean="0"/>
              <a:t>Результатами данного проекта должны стать: </a:t>
            </a:r>
          </a:p>
          <a:p>
            <a:r>
              <a:rPr lang="ru-RU" sz="1400" dirty="0" smtClean="0"/>
              <a:t>1.Пропаганда национальных традиций, общечеловеческих ценностей;</a:t>
            </a:r>
          </a:p>
          <a:p>
            <a:r>
              <a:rPr lang="ru-RU" sz="1400" dirty="0" smtClean="0"/>
              <a:t> 2.Создание условий для круглогодичного, полноценного отдыха и проведения разнообразного досуга, как жителей села, так и гостей; </a:t>
            </a:r>
          </a:p>
          <a:p>
            <a:r>
              <a:rPr lang="ru-RU" sz="1400" dirty="0" smtClean="0"/>
              <a:t>3.Обеспечение безопасного отдыха граждан; </a:t>
            </a:r>
          </a:p>
          <a:p>
            <a:r>
              <a:rPr lang="ru-RU" sz="1400" dirty="0" smtClean="0"/>
              <a:t>4.Обеспечение отдыхающим гражданам культурного отдыха. </a:t>
            </a:r>
          </a:p>
          <a:p>
            <a:pPr>
              <a:buNone/>
            </a:pPr>
            <a:endParaRPr lang="ru-RU" sz="1400" dirty="0" smtClean="0"/>
          </a:p>
          <a:p>
            <a:pPr algn="just"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500702"/>
            <a:ext cx="8183880" cy="90868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 smtClean="0"/>
              <a:t>Фотофиксация существующего состояния</a:t>
            </a:r>
            <a:endParaRPr lang="ru-RU" sz="2800" dirty="0"/>
          </a:p>
        </p:txBody>
      </p:sp>
      <p:pic>
        <p:nvPicPr>
          <p:cNvPr id="3074" name="Picture 2" descr="D:\Обмен\от Рудакова\Комфортная среда 2020\Парк Победы\PA3001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571480"/>
            <a:ext cx="3685010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D:\Обмен\от Рудакова\Комфортная среда 2020\Парк Победы\PA3001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500042"/>
            <a:ext cx="3143272" cy="23572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6" name="Picture 4" descr="D:\Обмен\от Рудакова\Комфортная среда 2020\Парк Победы\PA30013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3" y="3150170"/>
            <a:ext cx="3500461" cy="26251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7" name="Picture 5" descr="D:\Обмен\от Рудакова\Комфортная среда 2020\Парк Победы\PA30013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9190" y="3071810"/>
            <a:ext cx="3467081" cy="27298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Проектное предложение</a:t>
            </a:r>
            <a:endParaRPr lang="ru-RU" dirty="0"/>
          </a:p>
        </p:txBody>
      </p:sp>
      <p:pic>
        <p:nvPicPr>
          <p:cNvPr id="1026" name="Picture 2" descr="C:\Users\Светлана\Desktop\парк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857232"/>
            <a:ext cx="7365235" cy="4143404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7000892" y="2357430"/>
            <a:ext cx="178595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eriod"/>
            </a:pPr>
            <a:r>
              <a:rPr lang="ru-RU" sz="1200" dirty="0" smtClean="0"/>
              <a:t>Перекладка тротуарных плит на центральной аллее</a:t>
            </a:r>
          </a:p>
          <a:p>
            <a:pPr marL="228600" indent="-228600">
              <a:buAutoNum type="arabicPeriod"/>
            </a:pPr>
            <a:r>
              <a:rPr lang="ru-RU" sz="1200" dirty="0" smtClean="0"/>
              <a:t>Перекладка тротуарных плит от мемориальной площади к библиотеке</a:t>
            </a:r>
          </a:p>
          <a:p>
            <a:pPr marL="228600" indent="-228600">
              <a:buAutoNum type="arabicPeriod"/>
            </a:pPr>
            <a:r>
              <a:rPr lang="ru-RU" sz="1200" dirty="0" smtClean="0"/>
              <a:t>Ремонт кирпичной кладки 10 цветочниц на центральной аллее</a:t>
            </a:r>
          </a:p>
          <a:p>
            <a:pPr marL="228600" indent="-228600">
              <a:buAutoNum type="arabicPeriod"/>
            </a:pPr>
            <a:r>
              <a:rPr lang="ru-RU" sz="1200" dirty="0" smtClean="0"/>
              <a:t>Устройство освещения (14 светильников)</a:t>
            </a:r>
          </a:p>
          <a:p>
            <a:pPr marL="228600" indent="-228600">
              <a:buAutoNum type="arabicPeriod"/>
            </a:pPr>
            <a:endParaRPr lang="ru-RU" sz="1200" dirty="0"/>
          </a:p>
        </p:txBody>
      </p:sp>
      <p:sp>
        <p:nvSpPr>
          <p:cNvPr id="5" name="TextBox 4"/>
          <p:cNvSpPr txBox="1"/>
          <p:nvPr/>
        </p:nvSpPr>
        <p:spPr>
          <a:xfrm>
            <a:off x="7294271" y="867785"/>
            <a:ext cx="492443" cy="989580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ru-RU" sz="1000" dirty="0" smtClean="0">
                <a:solidFill>
                  <a:schemeClr val="accent1"/>
                </a:solidFill>
              </a:rPr>
              <a:t>Центральная библиотека</a:t>
            </a:r>
            <a:endParaRPr lang="ru-RU" sz="1000" dirty="0">
              <a:solidFill>
                <a:schemeClr val="accent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43372" y="2000240"/>
            <a:ext cx="192882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solidFill>
                  <a:schemeClr val="accent1"/>
                </a:solidFill>
              </a:rPr>
              <a:t>Мемориальная площадь</a:t>
            </a:r>
            <a:endParaRPr lang="ru-RU" sz="10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Малые архитектурные формы, предполагаемые к размещению</a:t>
            </a:r>
            <a:endParaRPr lang="ru-RU" dirty="0"/>
          </a:p>
        </p:txBody>
      </p:sp>
      <p:pic>
        <p:nvPicPr>
          <p:cNvPr id="4" name="Рисунок 3" descr="Ð¡Ð²ÐµÑÐ¸Ð»ÑÐ½Ð¸Ðº ÑÐ°Ð´Ð¾Ð²Ð¾-Ð¿Ð°ÑÐºÐ¾Ð²ÑÐ¹ Feron PL4035 Ð²Ð¾ÑÑÐ¼Ð¸Ð³ÑÐ°Ð½Ð½ÑÐ¹ Ð½Ð° ÑÑÐ¾Ð»Ð± 60W 230V E27, ÑÐµÑÐ½ÑÐ¹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714356"/>
            <a:ext cx="2095185" cy="30241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3500430" y="928670"/>
            <a:ext cx="5143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Светильник уличный садовый – 14 шт. 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6105387" y="2171244"/>
            <a:ext cx="242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Тротуарная плита (1м на 1 м.)</a:t>
            </a:r>
            <a:endParaRPr lang="ru-RU" dirty="0"/>
          </a:p>
        </p:txBody>
      </p:sp>
      <p:sp>
        <p:nvSpPr>
          <p:cNvPr id="3" name="AutoShape 2" descr="Картинки по запросу тротуарная плита"/>
          <p:cNvSpPr>
            <a:spLocks noChangeAspect="1" noChangeArrowheads="1"/>
          </p:cNvSpPr>
          <p:nvPr/>
        </p:nvSpPr>
        <p:spPr bwMode="auto">
          <a:xfrm flipH="1">
            <a:off x="460374" y="-144463"/>
            <a:ext cx="1159297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1669487"/>
            <a:ext cx="2592288" cy="17179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Проектное решение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770856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dirty="0" smtClean="0"/>
              <a:t>В результате реализации проекта будут решены следующие проблемы:</a:t>
            </a:r>
          </a:p>
          <a:p>
            <a:pPr algn="ctr">
              <a:buNone/>
            </a:pPr>
            <a:endParaRPr lang="ru-RU" dirty="0" smtClean="0"/>
          </a:p>
          <a:p>
            <a:r>
              <a:rPr lang="ru-RU" dirty="0" smtClean="0"/>
              <a:t>Замена деформированных плит тротуара с заменой бордюра на центральной аллее и на аллее от мемориальной площади до Центральной библиотеки;</a:t>
            </a:r>
          </a:p>
          <a:p>
            <a:r>
              <a:rPr lang="ru-RU" dirty="0" smtClean="0"/>
              <a:t>Ремонт кирпичной кладки цветочниц на центральной аллее (10 шт.);</a:t>
            </a:r>
          </a:p>
          <a:p>
            <a:r>
              <a:rPr lang="ru-RU" dirty="0" smtClean="0"/>
              <a:t>Устройство двух площадок (2м. на 6 м. каждая) из тротуарных плит;</a:t>
            </a:r>
          </a:p>
          <a:p>
            <a:r>
              <a:rPr lang="ru-RU" dirty="0" smtClean="0"/>
              <a:t>Устройство сети освещения (14 светильников).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0230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344</TotalTime>
  <Words>442</Words>
  <Application>Microsoft Office PowerPoint</Application>
  <PresentationFormat>Экран (4:3)</PresentationFormat>
  <Paragraphs>63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Times New Roman</vt:lpstr>
      <vt:lpstr>Verdana</vt:lpstr>
      <vt:lpstr>Wingdings 2</vt:lpstr>
      <vt:lpstr>Аспект</vt:lpstr>
      <vt:lpstr>Дизайн-проект благоустройства общественной территории  «Парк Победы в с. Каргасок»</vt:lpstr>
      <vt:lpstr>Характеристика территории</vt:lpstr>
      <vt:lpstr>Ситуационная схема  (место расположения объекта)</vt:lpstr>
      <vt:lpstr>Обоснование общественной территории для реализации проекта благоустройства</vt:lpstr>
      <vt:lpstr>Фотофиксация существующего состояния</vt:lpstr>
      <vt:lpstr>Проектное предложение</vt:lpstr>
      <vt:lpstr>Малые архитектурные формы, предполагаемые к размещению</vt:lpstr>
      <vt:lpstr>Проектное решение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Дизайн-проект благоустройства сквера у памятника В.И. Ленину  по адресу: Томская область, Каргасокский район, с. Каргасок, ул. Октябрьская, 1а</dc:title>
  <dc:creator>Светлана</dc:creator>
  <cp:lastModifiedBy>Ольга Андрее. Мельникова</cp:lastModifiedBy>
  <cp:revision>39</cp:revision>
  <dcterms:created xsi:type="dcterms:W3CDTF">2019-03-01T05:44:56Z</dcterms:created>
  <dcterms:modified xsi:type="dcterms:W3CDTF">2019-12-11T05:07:20Z</dcterms:modified>
</cp:coreProperties>
</file>