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0" r:id="rId4"/>
    <p:sldId id="258" r:id="rId5"/>
    <p:sldId id="259" r:id="rId6"/>
    <p:sldId id="265" r:id="rId7"/>
    <p:sldId id="262" r:id="rId8"/>
    <p:sldId id="263" r:id="rId9"/>
    <p:sldId id="264" r:id="rId10"/>
    <p:sldId id="266" r:id="rId11"/>
    <p:sldId id="268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5" d="100"/>
          <a:sy n="125" d="100"/>
        </p:scale>
        <p:origin x="-122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F24F3-DD57-43D7-B56E-86AD3C82960B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E21A-95E5-4ECA-9962-30D12AD86A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F24F3-DD57-43D7-B56E-86AD3C82960B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E21A-95E5-4ECA-9962-30D12AD86A5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F24F3-DD57-43D7-B56E-86AD3C82960B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E21A-95E5-4ECA-9962-30D12AD86A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F24F3-DD57-43D7-B56E-86AD3C82960B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E21A-95E5-4ECA-9962-30D12AD86A5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F24F3-DD57-43D7-B56E-86AD3C82960B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E21A-95E5-4ECA-9962-30D12AD86A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F24F3-DD57-43D7-B56E-86AD3C82960B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E21A-95E5-4ECA-9962-30D12AD86A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F24F3-DD57-43D7-B56E-86AD3C82960B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E21A-95E5-4ECA-9962-30D12AD86A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F24F3-DD57-43D7-B56E-86AD3C82960B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E21A-95E5-4ECA-9962-30D12AD86A5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F24F3-DD57-43D7-B56E-86AD3C82960B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E21A-95E5-4ECA-9962-30D12AD86A5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F24F3-DD57-43D7-B56E-86AD3C82960B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E21A-95E5-4ECA-9962-30D12AD86A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F24F3-DD57-43D7-B56E-86AD3C82960B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E21A-95E5-4ECA-9962-30D12AD86A5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77BF24F3-DD57-43D7-B56E-86AD3C82960B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5B4E21A-95E5-4ECA-9962-30D12AD86A5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396752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Дизайн проект</a:t>
            </a:r>
            <a:br>
              <a:rPr lang="ru-RU" sz="3600" dirty="0" smtClean="0"/>
            </a:br>
            <a:r>
              <a:rPr lang="ru-RU" sz="3600" dirty="0" smtClean="0"/>
              <a:t>Муниципальная программа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96952"/>
            <a:ext cx="6400800" cy="2032249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«Формирование современной городской (сельской) среды Тегульдетского района»</a:t>
            </a:r>
          </a:p>
          <a:p>
            <a:r>
              <a:rPr lang="ru-RU" dirty="0" smtClean="0"/>
              <a:t>на 2017-2019 годы»</a:t>
            </a:r>
            <a:endParaRPr lang="ru-RU" dirty="0"/>
          </a:p>
          <a:p>
            <a:endParaRPr lang="ru-RU" dirty="0" smtClean="0"/>
          </a:p>
          <a:p>
            <a:r>
              <a:rPr lang="ru-RU" dirty="0" smtClean="0"/>
              <a:t>Благоустройство </a:t>
            </a:r>
            <a:r>
              <a:rPr lang="ru-RU" dirty="0" smtClean="0"/>
              <a:t>общественной </a:t>
            </a:r>
            <a:r>
              <a:rPr lang="ru-RU" dirty="0" smtClean="0"/>
              <a:t>территории по адресу:</a:t>
            </a:r>
          </a:p>
          <a:p>
            <a:r>
              <a:rPr lang="ru-RU" dirty="0" smtClean="0"/>
              <a:t>с. Тегульдет, </a:t>
            </a:r>
            <a:r>
              <a:rPr lang="ru-RU" dirty="0" smtClean="0"/>
              <a:t>перекресток </a:t>
            </a:r>
            <a:r>
              <a:rPr lang="ru-RU" dirty="0" smtClean="0"/>
              <a:t>ул. Советской и ул. Железнодорожной в с. </a:t>
            </a:r>
            <a:r>
              <a:rPr lang="ru-RU" dirty="0" smtClean="0"/>
              <a:t>Тегульдет</a:t>
            </a:r>
            <a:r>
              <a:rPr lang="ru-RU" dirty="0" smtClean="0"/>
              <a:t> </a:t>
            </a:r>
            <a:r>
              <a:rPr lang="ru-RU" dirty="0" smtClean="0"/>
              <a:t>(Сквер </a:t>
            </a:r>
            <a:r>
              <a:rPr lang="ru-RU" dirty="0" smtClean="0"/>
              <a:t>выпускников 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419872" y="364014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>
                <a:solidFill>
                  <a:schemeClr val="bg1"/>
                </a:solidFill>
              </a:rPr>
              <a:t>Администрация Тегульдетского района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20172" y="908720"/>
            <a:ext cx="25562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УТВЕРЖДЕН:</a:t>
            </a:r>
          </a:p>
          <a:p>
            <a:pPr algn="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протоколом общественной муниципальной комиссии </a:t>
            </a:r>
          </a:p>
          <a:p>
            <a:pPr algn="r"/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 «</a:t>
            </a:r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26» мая </a:t>
            </a:r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92324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200" b="1" dirty="0" smtClean="0"/>
              <a:t>Благоустройство общественной территории по адресу:</a:t>
            </a:r>
            <a:br>
              <a:rPr lang="ru-RU" sz="1200" b="1" dirty="0" smtClean="0"/>
            </a:br>
            <a:r>
              <a:rPr lang="ru-RU" sz="1200" b="1" dirty="0" smtClean="0"/>
              <a:t>с. Тегульдет, перекресток ул. Советской и ул. Железнодорожной в с. Тегульдет (Сквер выпускников )</a:t>
            </a:r>
            <a:br>
              <a:rPr lang="ru-RU" sz="1200" b="1" dirty="0" smtClean="0"/>
            </a:br>
            <a:r>
              <a:rPr lang="ru-RU" sz="1200" b="1" dirty="0" smtClean="0"/>
              <a:t> </a:t>
            </a:r>
            <a:r>
              <a:rPr lang="ru-RU" sz="1200" b="1" dirty="0" smtClean="0"/>
              <a:t>в рамках муниципальной программы </a:t>
            </a:r>
            <a:r>
              <a:rPr lang="ru-RU" sz="1200" b="1" dirty="0" smtClean="0">
                <a:ea typeface="Arial Unicode MS" pitchFamily="34" charset="-128"/>
                <a:cs typeface="Arial Unicode MS" pitchFamily="34" charset="-128"/>
              </a:rPr>
              <a:t>«Формирование современной городской (сельской) среды Тегульдетского района» на 2017-2019 годы»</a:t>
            </a:r>
            <a:r>
              <a:rPr lang="ru-RU" sz="800" dirty="0" smtClean="0"/>
              <a:t/>
            </a:r>
            <a:br>
              <a:rPr lang="ru-RU" sz="800" dirty="0" smtClean="0"/>
            </a:br>
            <a:endParaRPr lang="ru-RU" sz="800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899592" y="6165304"/>
            <a:ext cx="235050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971600" y="5949280"/>
            <a:ext cx="33843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Границы производства работ 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139952" y="2529770"/>
            <a:ext cx="46805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Общие сведения:</a:t>
            </a:r>
          </a:p>
          <a:p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Адрес: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с.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Тегульдет перекресток  ул. Советской и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ул.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Железнодорожной </a:t>
            </a:r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Земельная принадлежность: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государственная собственность, собственность на которые не разграничена.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H="1">
            <a:off x="899592" y="5301208"/>
            <a:ext cx="900100" cy="86409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Рисунок 13"/>
          <p:cNvPicPr/>
          <p:nvPr/>
        </p:nvPicPr>
        <p:blipFill>
          <a:blip r:embed="rId2" cstate="print"/>
          <a:srcRect l="26911" t="27215" r="11008" b="23719"/>
          <a:stretch>
            <a:fillRect/>
          </a:stretch>
        </p:blipFill>
        <p:spPr bwMode="auto">
          <a:xfrm>
            <a:off x="4067944" y="3645024"/>
            <a:ext cx="4320480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 rot="2109354">
            <a:off x="2064650" y="4669613"/>
            <a:ext cx="445516" cy="43616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/>
          <p:cNvPicPr/>
          <p:nvPr/>
        </p:nvPicPr>
        <p:blipFill>
          <a:blip r:embed="rId3" cstate="print"/>
          <a:srcRect l="10483" t="12816" r="22230" b="9961"/>
          <a:stretch>
            <a:fillRect/>
          </a:stretch>
        </p:blipFill>
        <p:spPr bwMode="auto">
          <a:xfrm>
            <a:off x="467544" y="3573016"/>
            <a:ext cx="3528392" cy="2219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Скругленный прямоугольник 16"/>
          <p:cNvSpPr/>
          <p:nvPr/>
        </p:nvSpPr>
        <p:spPr>
          <a:xfrm rot="573219">
            <a:off x="1985769" y="4580653"/>
            <a:ext cx="504056" cy="649054"/>
          </a:xfrm>
          <a:prstGeom prst="roundRect">
            <a:avLst>
              <a:gd name="adj" fmla="val 15155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 rot="907970">
            <a:off x="5515889" y="5492744"/>
            <a:ext cx="576064" cy="687819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7086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708920"/>
            <a:ext cx="8640959" cy="4032448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«Сквер выпускников с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Тегульдет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перекресток ул. Советской  и ул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Железнодорожная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вблизи многоквартирных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жилых домов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ул. Железнодорожная,3, ул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Советская,1, ул. Советская,2.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Приблизительное количество человек, которые пользуются данной территорией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1000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чел.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настоящий момент покрытие территории находится в неудовлетворительном состоянии.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грунтовом покрытии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маломобильной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группе лиц и жителям с колясками пройти крайне затруднительно.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Так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 не установлено ни одной лавочки, отсутствует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освещение, отсутствуют урны. Не установлены детские и спортивные площадки, отсутствует озеленение площадки.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2017 году жителями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с. Тегульдет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была подана заявка на участие в МП «Формирование современной городской (сельской) среды».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Были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запланированы работы по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общественной территории, обустройство пешеходных дорожек, установка лавочек, урн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освещения, устройство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детской спортивной площадки, беседки и металлического помоста со ступеньками.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Работы будут выполняться за счет 3 источников финансирования – местный бюджет, областной бюджет, федеральный бюджет.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400" b="1" dirty="0" smtClean="0"/>
              <a:t>Благоустройство общественной территории по адресу:</a:t>
            </a:r>
            <a:br>
              <a:rPr lang="ru-RU" sz="1400" b="1" dirty="0" smtClean="0"/>
            </a:br>
            <a:r>
              <a:rPr lang="ru-RU" sz="1400" b="1" dirty="0" smtClean="0"/>
              <a:t>с. Тегульдет, перекресток ул. Советской и ул. Железнодорожной в с. Тегульдет (Сквер выпускников )</a:t>
            </a:r>
            <a:br>
              <a:rPr lang="ru-RU" sz="1400" b="1" dirty="0" smtClean="0"/>
            </a:br>
            <a:r>
              <a:rPr lang="ru-RU" sz="1400" b="1" dirty="0" smtClean="0"/>
              <a:t> в рамках муниципальной программы </a:t>
            </a:r>
            <a:r>
              <a:rPr lang="ru-RU" sz="1400" b="1" dirty="0" smtClean="0">
                <a:ea typeface="Arial Unicode MS" pitchFamily="34" charset="-128"/>
                <a:cs typeface="Arial Unicode MS" pitchFamily="34" charset="-128"/>
              </a:rPr>
              <a:t>«Формирование современной городской (сельской) среды Тегульдетского района» на 2017-2019 годы»</a:t>
            </a:r>
            <a:r>
              <a:rPr lang="ru-RU" sz="900" dirty="0" smtClean="0"/>
              <a:t/>
            </a:r>
            <a:br>
              <a:rPr lang="ru-RU" sz="900" dirty="0" smtClean="0"/>
            </a:br>
            <a:r>
              <a:rPr lang="ru-RU" sz="900" dirty="0" smtClean="0"/>
              <a:t/>
            </a:r>
            <a:br>
              <a:rPr lang="ru-RU" sz="900" dirty="0" smtClean="0"/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285578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338328"/>
            <a:ext cx="8291264" cy="1252728"/>
          </a:xfrm>
        </p:spPr>
        <p:txBody>
          <a:bodyPr>
            <a:normAutofit/>
          </a:bodyPr>
          <a:lstStyle/>
          <a:p>
            <a:r>
              <a:rPr lang="ru-RU" sz="1400" b="1" dirty="0" smtClean="0"/>
              <a:t>Благоустройство общественной территории по адресу:</a:t>
            </a:r>
            <a:br>
              <a:rPr lang="ru-RU" sz="1400" b="1" dirty="0" smtClean="0"/>
            </a:br>
            <a:r>
              <a:rPr lang="ru-RU" sz="1400" b="1" dirty="0" smtClean="0"/>
              <a:t>с. Тегульдет, перекресток ул. Советской и ул. Железнодорожной в с. Тегульдет (Сквер выпускников )</a:t>
            </a:r>
            <a:br>
              <a:rPr lang="ru-RU" sz="1400" b="1" dirty="0" smtClean="0"/>
            </a:br>
            <a:r>
              <a:rPr lang="ru-RU" sz="1400" b="1" dirty="0" smtClean="0"/>
              <a:t> в рамках муниципальной программы </a:t>
            </a:r>
            <a:r>
              <a:rPr lang="ru-RU" sz="1400" b="1" dirty="0" smtClean="0">
                <a:ea typeface="Arial Unicode MS" pitchFamily="34" charset="-128"/>
                <a:cs typeface="Arial Unicode MS" pitchFamily="34" charset="-128"/>
              </a:rPr>
              <a:t>«Формирование современной городской (сельской) среды Тегульдетского района» на 2017-2019 годы»</a:t>
            </a:r>
            <a:r>
              <a:rPr lang="ru-RU" sz="900" dirty="0" smtClean="0"/>
              <a:t/>
            </a:r>
            <a:br>
              <a:rPr lang="ru-RU" sz="900" dirty="0" smtClean="0"/>
            </a:br>
            <a:r>
              <a:rPr lang="ru-RU" sz="1400" b="1" dirty="0" smtClean="0"/>
              <a:t>До </a:t>
            </a:r>
            <a:r>
              <a:rPr lang="ru-RU" sz="1400" b="1" dirty="0" smtClean="0"/>
              <a:t>работ:</a:t>
            </a:r>
            <a:endParaRPr lang="ru-RU" dirty="0"/>
          </a:p>
        </p:txBody>
      </p:sp>
      <p:pic>
        <p:nvPicPr>
          <p:cNvPr id="2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284984"/>
            <a:ext cx="3744913" cy="2104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3284984"/>
            <a:ext cx="3672408" cy="216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62379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400" b="1" dirty="0" smtClean="0"/>
              <a:t>Благоустройство общественной территории по адресу:</a:t>
            </a:r>
            <a:br>
              <a:rPr lang="ru-RU" sz="1400" b="1" dirty="0" smtClean="0"/>
            </a:br>
            <a:r>
              <a:rPr lang="ru-RU" sz="1400" b="1" dirty="0" smtClean="0"/>
              <a:t>с. Тегульдет, перекресток ул. Советской и ул. Железнодорожной в с. Тегульдет (Сквер выпускников )</a:t>
            </a:r>
            <a:br>
              <a:rPr lang="ru-RU" sz="1400" b="1" dirty="0" smtClean="0"/>
            </a:br>
            <a:r>
              <a:rPr lang="ru-RU" sz="1400" b="1" dirty="0" smtClean="0"/>
              <a:t> в рамках муниципальной программы </a:t>
            </a:r>
            <a:r>
              <a:rPr lang="ru-RU" sz="1400" b="1" dirty="0" smtClean="0">
                <a:ea typeface="Arial Unicode MS" pitchFamily="34" charset="-128"/>
                <a:cs typeface="Arial Unicode MS" pitchFamily="34" charset="-128"/>
              </a:rPr>
              <a:t>«Формирование современной городской (сельской) среды Тегульдетского района» на 2017-2019 годы»</a:t>
            </a:r>
            <a:r>
              <a:rPr lang="ru-RU" sz="900" dirty="0" smtClean="0"/>
              <a:t/>
            </a:r>
            <a:br>
              <a:rPr lang="ru-RU" sz="900" dirty="0" smtClean="0"/>
            </a:br>
            <a:r>
              <a:rPr lang="ru-RU" sz="900" dirty="0" smtClean="0"/>
              <a:t/>
            </a:r>
            <a:br>
              <a:rPr lang="ru-RU" sz="900" dirty="0" smtClean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427984" y="2674204"/>
            <a:ext cx="4572000" cy="2739211"/>
          </a:xfrm>
          <a:prstGeom prst="rect">
            <a:avLst/>
          </a:prstGeom>
          <a:noFill/>
          <a:ln w="15875">
            <a:noFill/>
          </a:ln>
        </p:spPr>
        <p:txBody>
          <a:bodyPr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работ:</a:t>
            </a:r>
          </a:p>
          <a:p>
            <a:pPr marL="342900" indent="-342900">
              <a:buAutoNum type="arabicPeriod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стройство пешеходных дорожек из тротуарной плитки.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 startAt="2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Установка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скамейки со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спинкой, урн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4шт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buAutoNum type="arabicPeriod" startAt="2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Оборудование детской – спортивной площадкой.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 startAt="2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Установка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антивандальных светодиодных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светильников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металлических столбах– 13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шт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buAutoNum type="arabicPeriod" startAt="2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 беседки.</a:t>
            </a:r>
          </a:p>
          <a:p>
            <a:pPr marL="342900" indent="-342900">
              <a:buAutoNum type="arabicPeriod" startAt="2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 металлического помоста со ступеньками и поручнями.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772817"/>
            <a:ext cx="3312368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005064"/>
            <a:ext cx="3312369" cy="2196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418457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400" b="1" dirty="0" smtClean="0"/>
              <a:t>Благоустройство общественной территории по адресу:</a:t>
            </a:r>
            <a:br>
              <a:rPr lang="ru-RU" sz="1400" b="1" dirty="0" smtClean="0"/>
            </a:br>
            <a:r>
              <a:rPr lang="ru-RU" sz="1400" b="1" dirty="0" smtClean="0"/>
              <a:t>с. Тегульдет, перекресток ул. Советской и ул. Железнодорожной в с. Тегульдет (Сквер выпускников )</a:t>
            </a:r>
            <a:br>
              <a:rPr lang="ru-RU" sz="1400" b="1" dirty="0" smtClean="0"/>
            </a:br>
            <a:r>
              <a:rPr lang="ru-RU" sz="1400" b="1" dirty="0" smtClean="0"/>
              <a:t> в рамках муниципальной программы </a:t>
            </a:r>
            <a:r>
              <a:rPr lang="ru-RU" sz="1400" b="1" dirty="0" smtClean="0">
                <a:ea typeface="Arial Unicode MS" pitchFamily="34" charset="-128"/>
                <a:cs typeface="Arial Unicode MS" pitchFamily="34" charset="-128"/>
              </a:rPr>
              <a:t>«Формирование современной городской (сельской) среды Тегульдетского района» на 2017-2019 годы»</a:t>
            </a:r>
            <a:r>
              <a:rPr lang="ru-RU" sz="900" dirty="0" smtClean="0"/>
              <a:t/>
            </a:r>
            <a:br>
              <a:rPr lang="ru-RU" sz="900" dirty="0" smtClean="0"/>
            </a:br>
            <a:r>
              <a:rPr lang="ru-RU" sz="900" dirty="0" smtClean="0"/>
              <a:t/>
            </a:r>
            <a:br>
              <a:rPr lang="ru-RU" sz="900" dirty="0" smtClean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427984" y="2674204"/>
            <a:ext cx="4572000" cy="800219"/>
          </a:xfrm>
          <a:prstGeom prst="rect">
            <a:avLst/>
          </a:prstGeom>
          <a:noFill/>
          <a:ln w="15875">
            <a:noFill/>
          </a:ln>
        </p:spPr>
        <p:txBody>
          <a:bodyPr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Тротуарная плитка 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pic>
        <p:nvPicPr>
          <p:cNvPr id="20482" name="Picture 2" descr="http://st13.stpulscen.ru/images/product/112/145/305_big.jpg"/>
          <p:cNvPicPr>
            <a:picLocks noChangeAspect="1" noChangeArrowheads="1"/>
          </p:cNvPicPr>
          <p:nvPr/>
        </p:nvPicPr>
        <p:blipFill>
          <a:blip r:embed="rId2" cstate="print"/>
          <a:srcRect t="13049" r="1667"/>
          <a:stretch>
            <a:fillRect/>
          </a:stretch>
        </p:blipFill>
        <p:spPr bwMode="auto">
          <a:xfrm>
            <a:off x="179512" y="2564904"/>
            <a:ext cx="4248472" cy="28788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4184577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132856"/>
            <a:ext cx="4176464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400" b="1" dirty="0" smtClean="0"/>
              <a:t>Благоустройство общественной территории по адресу:</a:t>
            </a:r>
            <a:br>
              <a:rPr lang="ru-RU" sz="1400" b="1" dirty="0" smtClean="0"/>
            </a:br>
            <a:r>
              <a:rPr lang="ru-RU" sz="1400" b="1" dirty="0" smtClean="0"/>
              <a:t>с. Тегульдет, перекресток ул. Советской и ул. Железнодорожной в с. Тегульдет (Сквер выпускников )</a:t>
            </a:r>
            <a:br>
              <a:rPr lang="ru-RU" sz="1400" b="1" dirty="0" smtClean="0"/>
            </a:br>
            <a:r>
              <a:rPr lang="ru-RU" sz="1400" b="1" dirty="0" smtClean="0"/>
              <a:t> в рамках муниципальной программы </a:t>
            </a:r>
            <a:r>
              <a:rPr lang="ru-RU" sz="1400" b="1" dirty="0" smtClean="0">
                <a:ea typeface="Arial Unicode MS" pitchFamily="34" charset="-128"/>
                <a:cs typeface="Arial Unicode MS" pitchFamily="34" charset="-128"/>
              </a:rPr>
              <a:t>«Формирование современной городской (сельской) среды Тегульдетского района» на 2017-2019 годы»</a:t>
            </a:r>
            <a:r>
              <a:rPr lang="ru-RU" sz="900" dirty="0" smtClean="0"/>
              <a:t/>
            </a:r>
            <a:br>
              <a:rPr lang="ru-RU" sz="900" dirty="0" smtClean="0"/>
            </a:b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319464" y="2924944"/>
            <a:ext cx="48245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Диван садово-парковый на металлических ножках</a:t>
            </a: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Диван садово-парковый выполнен на металлических ножках. Сидение со спинкой состоит из деревянных досок.</a:t>
            </a: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Деревянные детали должны быть тщательно отшлифованы, загрунтованы и окрашены профессиональными двухкомпонентными красками.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http://www.opt-union.ru/l1481828/images/photocat/1000x1000/9996483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24944"/>
            <a:ext cx="4176713" cy="31325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0343994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400" b="1" dirty="0" smtClean="0"/>
              <a:t>Благоустройство общественной территории по адресу:</a:t>
            </a:r>
            <a:br>
              <a:rPr lang="ru-RU" sz="1400" b="1" dirty="0" smtClean="0"/>
            </a:br>
            <a:r>
              <a:rPr lang="ru-RU" sz="1400" b="1" dirty="0" smtClean="0"/>
              <a:t>с. Тегульдет, перекресток ул. Советской и ул. Железнодорожной в с. Тегульдет (Сквер выпускников )</a:t>
            </a:r>
            <a:br>
              <a:rPr lang="ru-RU" sz="1400" b="1" dirty="0" smtClean="0"/>
            </a:br>
            <a:r>
              <a:rPr lang="ru-RU" sz="1400" b="1" dirty="0" smtClean="0"/>
              <a:t> в рамках муниципальной программы </a:t>
            </a:r>
            <a:r>
              <a:rPr lang="ru-RU" sz="1400" b="1" dirty="0" smtClean="0">
                <a:ea typeface="Arial Unicode MS" pitchFamily="34" charset="-128"/>
                <a:cs typeface="Arial Unicode MS" pitchFamily="34" charset="-128"/>
              </a:rPr>
              <a:t>«Формирование современной городской (сельской) среды Тегульдетского района» на 2017-2019 годы»</a:t>
            </a:r>
            <a:r>
              <a:rPr lang="ru-RU" sz="900" dirty="0" smtClean="0"/>
              <a:t/>
            </a:r>
            <a:br>
              <a:rPr lang="ru-RU" sz="900" dirty="0" smtClean="0"/>
            </a:b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319464" y="2924944"/>
            <a:ext cx="4824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Детская спортивная площадка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708920"/>
            <a:ext cx="3995489" cy="3031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0343994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400" b="1" dirty="0" smtClean="0"/>
              <a:t>Благоустройство общественной территории по адресу:</a:t>
            </a:r>
            <a:br>
              <a:rPr lang="ru-RU" sz="1400" b="1" dirty="0" smtClean="0"/>
            </a:br>
            <a:r>
              <a:rPr lang="ru-RU" sz="1400" b="1" dirty="0" smtClean="0"/>
              <a:t>с. Тегульдет, перекресток ул. Советской и ул. Железнодорожной в с. Тегульдет (Сквер выпускников )</a:t>
            </a:r>
            <a:br>
              <a:rPr lang="ru-RU" sz="1400" b="1" dirty="0" smtClean="0"/>
            </a:br>
            <a:r>
              <a:rPr lang="ru-RU" sz="1400" b="1" dirty="0" smtClean="0"/>
              <a:t> в рамках муниципальной программы </a:t>
            </a:r>
            <a:r>
              <a:rPr lang="ru-RU" sz="1400" b="1" dirty="0" smtClean="0">
                <a:ea typeface="Arial Unicode MS" pitchFamily="34" charset="-128"/>
                <a:cs typeface="Arial Unicode MS" pitchFamily="34" charset="-128"/>
              </a:rPr>
              <a:t>«Формирование современной городской (сельской) среды Тегульдетского района» на 2017-2019 годы»</a:t>
            </a:r>
            <a:r>
              <a:rPr lang="ru-RU" sz="900" dirty="0" smtClean="0"/>
              <a:t/>
            </a:r>
            <a:br>
              <a:rPr lang="ru-RU" sz="900" dirty="0" smtClean="0"/>
            </a:br>
            <a:r>
              <a:rPr lang="ru-RU" sz="900" dirty="0" smtClean="0"/>
              <a:t/>
            </a:r>
            <a:br>
              <a:rPr lang="ru-RU" sz="900" dirty="0" smtClean="0"/>
            </a:b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319464" y="2924944"/>
            <a:ext cx="4824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Светодиодное освещение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антивандальное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Светильник светодиодный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антивандальный.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506" name="Picture 2" descr="http://www.osvete.ru/users/2011/09/1664/58a574e73c374048253ea98bbdcc2ddf.jpg"/>
          <p:cNvPicPr>
            <a:picLocks noChangeAspect="1" noChangeArrowheads="1"/>
          </p:cNvPicPr>
          <p:nvPr/>
        </p:nvPicPr>
        <p:blipFill>
          <a:blip r:embed="rId2" cstate="print"/>
          <a:srcRect t="2421" r="14035"/>
          <a:stretch>
            <a:fillRect/>
          </a:stretch>
        </p:blipFill>
        <p:spPr bwMode="auto">
          <a:xfrm>
            <a:off x="755576" y="2708920"/>
            <a:ext cx="3528392" cy="2901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0343994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400" b="1" dirty="0" smtClean="0"/>
              <a:t>Благоустройство общественной территории по адресу:</a:t>
            </a:r>
            <a:br>
              <a:rPr lang="ru-RU" sz="1400" b="1" dirty="0" smtClean="0"/>
            </a:br>
            <a:r>
              <a:rPr lang="ru-RU" sz="1400" b="1" dirty="0" smtClean="0"/>
              <a:t>с. Тегульдет, перекресток ул. Советской и ул. Железнодорожной в с. Тегульдет (Сквер выпускников )</a:t>
            </a:r>
            <a:br>
              <a:rPr lang="ru-RU" sz="1400" b="1" dirty="0" smtClean="0"/>
            </a:br>
            <a:r>
              <a:rPr lang="ru-RU" sz="1400" b="1" dirty="0" smtClean="0"/>
              <a:t> в рамках муниципальной программы </a:t>
            </a:r>
            <a:r>
              <a:rPr lang="ru-RU" sz="1400" b="1" dirty="0" smtClean="0">
                <a:ea typeface="Arial Unicode MS" pitchFamily="34" charset="-128"/>
                <a:cs typeface="Arial Unicode MS" pitchFamily="34" charset="-128"/>
              </a:rPr>
              <a:t>«Формирование современной городской (сельской) среды Тегульдетского района» на 2017-2019 годы»</a:t>
            </a:r>
            <a:r>
              <a:rPr lang="ru-RU" sz="900" dirty="0" smtClean="0"/>
              <a:t/>
            </a:r>
            <a:br>
              <a:rPr lang="ru-RU" sz="900" dirty="0" smtClean="0"/>
            </a:br>
            <a:r>
              <a:rPr lang="ru-RU" sz="900" dirty="0" smtClean="0"/>
              <a:t/>
            </a:r>
            <a:br>
              <a:rPr lang="ru-RU" sz="900" dirty="0" smtClean="0"/>
            </a:b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319464" y="2924944"/>
            <a:ext cx="4824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 качели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 l="54718" t="55668" r="41073" b="38147"/>
          <a:stretch>
            <a:fillRect/>
          </a:stretch>
        </p:blipFill>
        <p:spPr bwMode="auto">
          <a:xfrm>
            <a:off x="827584" y="2780928"/>
            <a:ext cx="2664296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0343994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400" b="1" dirty="0" smtClean="0"/>
              <a:t>Благоустройство общественной территории по адресу:</a:t>
            </a:r>
            <a:br>
              <a:rPr lang="ru-RU" sz="1400" b="1" dirty="0" smtClean="0"/>
            </a:br>
            <a:r>
              <a:rPr lang="ru-RU" sz="1400" b="1" dirty="0" smtClean="0"/>
              <a:t>с. Тегульдет, перекресток ул. Советской и ул. Железнодорожной в с. Тегульдет (Сквер выпускников )</a:t>
            </a:r>
            <a:br>
              <a:rPr lang="ru-RU" sz="1400" b="1" dirty="0" smtClean="0"/>
            </a:br>
            <a:r>
              <a:rPr lang="ru-RU" sz="1400" b="1" dirty="0" smtClean="0"/>
              <a:t> в рамках муниципальной программы </a:t>
            </a:r>
            <a:r>
              <a:rPr lang="ru-RU" sz="1400" b="1" dirty="0" smtClean="0">
                <a:ea typeface="Arial Unicode MS" pitchFamily="34" charset="-128"/>
                <a:cs typeface="Arial Unicode MS" pitchFamily="34" charset="-128"/>
              </a:rPr>
              <a:t>«Формирование современной городской (сельской) среды Тегульдетского района» на 2017-2019 годы»</a:t>
            </a:r>
            <a:r>
              <a:rPr lang="ru-RU" sz="900" dirty="0" smtClean="0"/>
              <a:t/>
            </a:r>
            <a:br>
              <a:rPr lang="ru-RU" sz="900" dirty="0" smtClean="0"/>
            </a:br>
            <a:r>
              <a:rPr lang="ru-RU" sz="900" dirty="0" smtClean="0"/>
              <a:t/>
            </a:r>
            <a:br>
              <a:rPr lang="ru-RU" sz="900" dirty="0" smtClean="0"/>
            </a:b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319464" y="2924944"/>
            <a:ext cx="4824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 беседки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 l="26657" t="32989" r="59313" b="48455"/>
          <a:stretch>
            <a:fillRect/>
          </a:stretch>
        </p:blipFill>
        <p:spPr bwMode="auto">
          <a:xfrm>
            <a:off x="827584" y="2492896"/>
            <a:ext cx="2664296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0343994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400" b="1" dirty="0" smtClean="0"/>
              <a:t>Благоустройство общественной территории по адресу:</a:t>
            </a:r>
            <a:br>
              <a:rPr lang="ru-RU" sz="1400" b="1" dirty="0" smtClean="0"/>
            </a:br>
            <a:r>
              <a:rPr lang="ru-RU" sz="1400" b="1" dirty="0" smtClean="0"/>
              <a:t>с. Тегульдет, перекресток ул. Советской и ул. Железнодорожной в с. Тегульдет (Сквер выпускников )</a:t>
            </a:r>
            <a:br>
              <a:rPr lang="ru-RU" sz="1400" b="1" dirty="0" smtClean="0"/>
            </a:br>
            <a:r>
              <a:rPr lang="ru-RU" sz="1400" b="1" dirty="0" smtClean="0"/>
              <a:t> в рамках муниципальной программы </a:t>
            </a:r>
            <a:r>
              <a:rPr lang="ru-RU" sz="1400" b="1" dirty="0" smtClean="0">
                <a:ea typeface="Arial Unicode MS" pitchFamily="34" charset="-128"/>
                <a:cs typeface="Arial Unicode MS" pitchFamily="34" charset="-128"/>
              </a:rPr>
              <a:t>«Формирование современной городской (сельской) среды Тегульдетского района» на 2017-2019 годы»</a:t>
            </a:r>
            <a:r>
              <a:rPr lang="ru-RU" sz="900" dirty="0" smtClean="0"/>
              <a:t/>
            </a:r>
            <a:br>
              <a:rPr lang="ru-RU" sz="900" dirty="0" smtClean="0"/>
            </a:br>
            <a:r>
              <a:rPr lang="ru-RU" sz="900" dirty="0" smtClean="0"/>
              <a:t/>
            </a:r>
            <a:br>
              <a:rPr lang="ru-RU" sz="900" dirty="0" smtClean="0"/>
            </a:b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319464" y="2924944"/>
            <a:ext cx="4824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 металлического помоста со ступеньками и поручнями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 l="48052" t="39879" r="37662" b="44853"/>
          <a:stretch>
            <a:fillRect/>
          </a:stretch>
        </p:blipFill>
        <p:spPr bwMode="auto">
          <a:xfrm>
            <a:off x="251520" y="2276872"/>
            <a:ext cx="3528392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03439948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444</TotalTime>
  <Words>441</Words>
  <Application>Microsoft Office PowerPoint</Application>
  <PresentationFormat>Экран (4:3)</PresentationFormat>
  <Paragraphs>55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Волна</vt:lpstr>
      <vt:lpstr>Дизайн проект Муниципальная программа</vt:lpstr>
      <vt:lpstr>Благоустройство общественной территории по адресу: с. Тегульдет, перекресток ул. Советской и ул. Железнодорожной в с. Тегульдет (Сквер выпускников )  в рамках муниципальной программы «Формирование современной городской (сельской) среды Тегульдетского района» на 2017-2019 годы» </vt:lpstr>
      <vt:lpstr>Благоустройство общественной территории по адресу: с. Тегульдет, перекресток ул. Советской и ул. Железнодорожной в с. Тегульдет (Сквер выпускников )  в рамках муниципальной программы «Формирование современной городской (сельской) среды Тегульдетского района» на 2017-2019 годы»  </vt:lpstr>
      <vt:lpstr>Благоустройство общественной территории по адресу: с. Тегульдет, перекресток ул. Советской и ул. Железнодорожной в с. Тегульдет (Сквер выпускников )  в рамках муниципальной программы «Формирование современной городской (сельской) среды Тегульдетского района» на 2017-2019 годы» До работ:</vt:lpstr>
      <vt:lpstr>Благоустройство общественной территории по адресу: с. Тегульдет, перекресток ул. Советской и ул. Железнодорожной в с. Тегульдет (Сквер выпускников )  в рамках муниципальной программы «Формирование современной городской (сельской) среды Тегульдетского района» на 2017-2019 годы»  </vt:lpstr>
      <vt:lpstr>Благоустройство общественной территории по адресу: с. Тегульдет, перекресток ул. Советской и ул. Железнодорожной в с. Тегульдет (Сквер выпускников )  в рамках муниципальной программы «Формирование современной городской (сельской) среды Тегульдетского района» на 2017-2019 годы»  </vt:lpstr>
      <vt:lpstr>Благоустройство общественной территории по адресу: с. Тегульдет, перекресток ул. Советской и ул. Железнодорожной в с. Тегульдет (Сквер выпускников )  в рамках муниципальной программы «Формирование современной городской (сельской) среды Тегульдетского района» на 2017-2019 годы» </vt:lpstr>
      <vt:lpstr>Благоустройство общественной территории по адресу: с. Тегульдет, перекресток ул. Советской и ул. Железнодорожной в с. Тегульдет (Сквер выпускников )  в рамках муниципальной программы «Формирование современной городской (сельской) среды Тегульдетского района» на 2017-2019 годы» </vt:lpstr>
      <vt:lpstr>Благоустройство общественной территории по адресу: с. Тегульдет, перекресток ул. Советской и ул. Железнодорожной в с. Тегульдет (Сквер выпускников )  в рамках муниципальной программы «Формирование современной городской (сельской) среды Тегульдетского района» на 2017-2019 годы»  </vt:lpstr>
      <vt:lpstr>Благоустройство общественной территории по адресу: с. Тегульдет, перекресток ул. Советской и ул. Железнодорожной в с. Тегульдет (Сквер выпускников )  в рамках муниципальной программы «Формирование современной городской (сельской) среды Тегульдетского района» на 2017-2019 годы»  </vt:lpstr>
      <vt:lpstr>Благоустройство общественной территории по адресу: с. Тегульдет, перекресток ул. Советской и ул. Железнодорожной в с. Тегульдет (Сквер выпускников )  в рамках муниципальной программы «Формирование современной городской (сельской) среды Тегульдетского района» на 2017-2019 годы»  </vt:lpstr>
      <vt:lpstr>Благоустройство общественной территории по адресу: с. Тегульдет, перекресток ул. Советской и ул. Железнодорожной в с. Тегульдет (Сквер выпускников )  в рамках муниципальной программы «Формирование современной городской (сельской) среды Тегульдетского района» на 2017-2019 годы»  </vt:lpstr>
    </vt:vector>
  </TitlesOfParts>
  <Company>Aks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Муниципальная программа</dc:title>
  <dc:creator>Барбакарь</dc:creator>
  <cp:lastModifiedBy>OEM2</cp:lastModifiedBy>
  <cp:revision>78</cp:revision>
  <dcterms:created xsi:type="dcterms:W3CDTF">2017-06-19T08:18:56Z</dcterms:created>
  <dcterms:modified xsi:type="dcterms:W3CDTF">2017-06-23T04:24:13Z</dcterms:modified>
</cp:coreProperties>
</file>